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669088" cy="9926638"/>
  <p:embeddedFontLst>
    <p:embeddedFont>
      <p:font typeface="Oswald" panose="00000500000000000000" pitchFamily="2" charset="0"/>
      <p:regular r:id="rId12"/>
      <p:bold r:id="rId13"/>
    </p:embeddedFont>
    <p:embeddedFont>
      <p:font typeface="Oswald Light" panose="00000400000000000000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ho7H7pFFQQ2kZHuoUJ66axIuI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800"/>
            </a:lvl1pPr>
            <a:lvl2pPr lvl="1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 Light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Oswald Light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12"/>
          <p:cNvCxnSpPr/>
          <p:nvPr/>
        </p:nvCxnSpPr>
        <p:spPr>
          <a:xfrm>
            <a:off x="1524000" y="457150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30"/>
              <a:buNone/>
              <a:defRPr sz="1800"/>
            </a:lvl1pPr>
            <a:lvl2pPr lvl="1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swald Light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Oswald Light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0" name="Google Shape;30;p11"/>
          <p:cNvCxnSpPr/>
          <p:nvPr/>
        </p:nvCxnSpPr>
        <p:spPr>
          <a:xfrm>
            <a:off x="1524000" y="457150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Oswald Light"/>
              <a:buNone/>
              <a:defRPr sz="16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1371600" marR="0" lvl="2" indent="-304164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Oswald Light"/>
              <a:buNone/>
              <a:defRPr sz="1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2286000" marR="0" lvl="4" indent="-29337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Oswald Light"/>
              <a:buNone/>
              <a:defRPr sz="1600" b="1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1371600" marR="0" lvl="2" indent="-304164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9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Oswald Light"/>
              <a:buNone/>
              <a:defRPr sz="1200" b="1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2286000" marR="0" lvl="4" indent="-29337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dt" idx="10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lag_of_Egypt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36" name="Google Shape;36;p1" descr="A sphinx and pyramids in the desert with Great Sphinx of Giza in th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GB"/>
              <a:t>THE ANCIENT EGYPTIANS</a:t>
            </a:r>
            <a:endParaRPr/>
          </a:p>
        </p:txBody>
      </p:sp>
      <p:cxnSp>
        <p:nvCxnSpPr>
          <p:cNvPr id="39" name="Google Shape;39;p1"/>
          <p:cNvCxnSpPr/>
          <p:nvPr/>
        </p:nvCxnSpPr>
        <p:spPr>
          <a:xfrm>
            <a:off x="2562423" y="396058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1"/>
          <p:cNvSpPr/>
          <p:nvPr/>
        </p:nvSpPr>
        <p:spPr>
          <a:xfrm>
            <a:off x="7156621" y="1997675"/>
            <a:ext cx="2728785" cy="135924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122F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7896313" y="2469788"/>
            <a:ext cx="2895254" cy="346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GB"/>
              <a:t>By Meabh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47" name="Google Shape;47;p2" descr="HD wallpaper: Pyramid of Egypt, nature, animals, desert, stones ...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3585" y="95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/>
          <p:nvPr/>
        </p:nvSpPr>
        <p:spPr>
          <a:xfrm>
            <a:off x="762001" y="762000"/>
            <a:ext cx="10668000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429565" y="1524000"/>
            <a:ext cx="3337113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br>
              <a:rPr lang="en-GB"/>
            </a:br>
            <a:r>
              <a:rPr lang="en-GB"/>
              <a:t>PAGE </a:t>
            </a:r>
            <a:endParaRPr/>
          </a:p>
        </p:txBody>
      </p:sp>
      <p:sp>
        <p:nvSpPr>
          <p:cNvPr id="50" name="Google Shape;50;p2"/>
          <p:cNvSpPr txBox="1"/>
          <p:nvPr/>
        </p:nvSpPr>
        <p:spPr>
          <a:xfrm>
            <a:off x="5321509" y="948906"/>
            <a:ext cx="7182786" cy="438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Page 1- Who were the Egyptians?</a:t>
            </a:r>
            <a:endParaRPr sz="1800" b="0" i="0" u="none" strike="noStrike" cap="none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Page 2- Where is Egypt?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Page 3- Pharaohs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Page 4-Pyramids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Page 5-Hieroglyphics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Page 6-Gods and Goddesses</a:t>
            </a:r>
            <a:endParaRPr dirty="0"/>
          </a:p>
        </p:txBody>
      </p:sp>
      <p:sp>
        <p:nvSpPr>
          <p:cNvPr id="51" name="Google Shape;51;p2"/>
          <p:cNvSpPr/>
          <p:nvPr/>
        </p:nvSpPr>
        <p:spPr>
          <a:xfrm>
            <a:off x="2521663" y="2836089"/>
            <a:ext cx="2803584" cy="589471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22F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Contents</a:t>
            </a:r>
            <a:endParaRPr/>
          </a:p>
        </p:txBody>
      </p:sp>
      <p:cxnSp>
        <p:nvCxnSpPr>
          <p:cNvPr id="52" name="Google Shape;52;p2"/>
          <p:cNvCxnSpPr/>
          <p:nvPr/>
        </p:nvCxnSpPr>
        <p:spPr>
          <a:xfrm>
            <a:off x="5566719" y="4506096"/>
            <a:ext cx="3282777" cy="823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59" name="Google Shape;59;p3" descr="A red white and black flag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 l="16268" r="16980" b="-2"/>
          <a:stretch/>
        </p:blipFill>
        <p:spPr>
          <a:xfrm>
            <a:off x="733197" y="1113411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 extrusionOk="0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3"/>
          <p:cNvSpPr txBox="1">
            <a:spLocks noGrp="1"/>
          </p:cNvSpPr>
          <p:nvPr>
            <p:ph type="ctrTitle"/>
          </p:nvPr>
        </p:nvSpPr>
        <p:spPr>
          <a:xfrm>
            <a:off x="996381" y="2333003"/>
            <a:ext cx="4103239" cy="130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"/>
              <a:buNone/>
            </a:pPr>
            <a:r>
              <a:rPr lang="en-GB">
                <a:solidFill>
                  <a:srgbClr val="FFFFFF"/>
                </a:solidFill>
              </a:rPr>
              <a:t>WHO WERE THE EGYPYIANS?</a:t>
            </a: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90"/>
              <a:buNone/>
            </a:pPr>
            <a:r>
              <a:rPr lang="en-GB" sz="1400">
                <a:solidFill>
                  <a:srgbClr val="FFFFFF"/>
                </a:solidFill>
              </a:rPr>
              <a:t>The Egyptians were people who live in Egypt and are mostly known for their crazy beliefs and sandy deserts.</a:t>
            </a:r>
            <a:endParaRPr/>
          </a:p>
        </p:txBody>
      </p:sp>
      <p:pic>
        <p:nvPicPr>
          <p:cNvPr id="62" name="Google Shape;62;p3" descr="Egypt Aswan Abu Simbel · Free photo on Pixabay"/>
          <p:cNvPicPr preferRelativeResize="0"/>
          <p:nvPr/>
        </p:nvPicPr>
        <p:blipFill rotWithShape="1">
          <a:blip r:embed="rId4">
            <a:alphaModFix/>
          </a:blip>
          <a:srcRect l="29582" r="11084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3"/>
          <p:cNvCxnSpPr/>
          <p:nvPr/>
        </p:nvCxnSpPr>
        <p:spPr>
          <a:xfrm>
            <a:off x="2562423" y="3960586"/>
            <a:ext cx="971155" cy="0"/>
          </a:xfrm>
          <a:prstGeom prst="straightConnector1">
            <a:avLst/>
          </a:prstGeom>
          <a:noFill/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3"/>
          <p:cNvSpPr txBox="1"/>
          <p:nvPr/>
        </p:nvSpPr>
        <p:spPr>
          <a:xfrm>
            <a:off x="9755115" y="6657945"/>
            <a:ext cx="243688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 u="sng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b="0" i="0" u="none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 by Unknown author is licensed under </a:t>
            </a:r>
            <a:r>
              <a:rPr lang="en-GB" sz="700" b="0" i="0" u="sng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GB" sz="700" b="0" i="0" u="none" strike="noStrike" cap="none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779" y="-786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2" name="Google Shape;72;p4"/>
          <p:cNvSpPr txBox="1">
            <a:spLocks noGrp="1"/>
          </p:cNvSpPr>
          <p:nvPr>
            <p:ph type="ctrTitle"/>
          </p:nvPr>
        </p:nvSpPr>
        <p:spPr>
          <a:xfrm>
            <a:off x="1088569" y="2286000"/>
            <a:ext cx="3936275" cy="135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 Light"/>
              <a:buNone/>
            </a:pPr>
            <a:r>
              <a:rPr lang="en-GB">
                <a:latin typeface="Oswald Light"/>
                <a:ea typeface="Oswald Light"/>
                <a:cs typeface="Oswald Light"/>
                <a:sym typeface="Oswald Light"/>
              </a:rPr>
              <a:t>WHERE IS EGYPT?</a:t>
            </a:r>
            <a:endParaRPr b="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3" name="Google Shape;73;p4"/>
          <p:cNvSpPr txBox="1">
            <a:spLocks noGrp="1"/>
          </p:cNvSpPr>
          <p:nvPr>
            <p:ph type="subTitle" idx="1"/>
          </p:nvPr>
        </p:nvSpPr>
        <p:spPr>
          <a:xfrm>
            <a:off x="1524000" y="3832417"/>
            <a:ext cx="3048000" cy="12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 sz="2000"/>
              <a:t>Egypt is located around the North of Africa. It's population is over 100 million</a:t>
            </a:r>
            <a:endParaRPr/>
          </a:p>
        </p:txBody>
      </p:sp>
      <p:pic>
        <p:nvPicPr>
          <p:cNvPr id="74" name="Google Shape;74;p4" descr="A flag on a glob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1082" y="-773"/>
            <a:ext cx="6282905" cy="6794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4"/>
          <p:cNvCxnSpPr/>
          <p:nvPr/>
        </p:nvCxnSpPr>
        <p:spPr>
          <a:xfrm>
            <a:off x="2562423" y="396058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4"/>
          <p:cNvSpPr/>
          <p:nvPr/>
        </p:nvSpPr>
        <p:spPr>
          <a:xfrm>
            <a:off x="9382164" y="1474616"/>
            <a:ext cx="1509622" cy="117894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22F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7" name="Google Shape;77;p4"/>
          <p:cNvSpPr txBox="1"/>
          <p:nvPr/>
        </p:nvSpPr>
        <p:spPr>
          <a:xfrm rot="120000" flipH="1">
            <a:off x="9942285" y="1699609"/>
            <a:ext cx="889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Egypt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83" name="Google Shape;83;p5" descr="Ancient Egyptian Pharaoh Statuette Free Stock Photo - Public Domain ..."/>
          <p:cNvPicPr preferRelativeResize="0"/>
          <p:nvPr/>
        </p:nvPicPr>
        <p:blipFill rotWithShape="1">
          <a:blip r:embed="rId3">
            <a:alphaModFix amt="50000"/>
          </a:blip>
          <a:srcRect t="8867" b="358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>
            <a:spLocks noGrp="1"/>
          </p:cNvSpPr>
          <p:nvPr>
            <p:ph type="ctrTitle"/>
          </p:nvPr>
        </p:nvSpPr>
        <p:spPr>
          <a:xfrm>
            <a:off x="2238258" y="1424473"/>
            <a:ext cx="7714388" cy="285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</a:pPr>
            <a:r>
              <a:rPr lang="en-GB"/>
              <a:t>PHAROAHS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1"/>
          </p:nvPr>
        </p:nvSpPr>
        <p:spPr>
          <a:xfrm>
            <a:off x="2238258" y="4848464"/>
            <a:ext cx="7714388" cy="108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0"/>
              <a:buNone/>
            </a:pPr>
            <a:r>
              <a:rPr lang="en-GB" dirty="0" err="1"/>
              <a:t>Pharoahs</a:t>
            </a:r>
            <a:r>
              <a:rPr lang="en-GB" dirty="0"/>
              <a:t> are very important Egyptian people. When Pharaohs die they are mummified .and a pyramid is mostly used as a gravestone for the mummified Pharaohs.</a:t>
            </a:r>
            <a:endParaRPr dirty="0"/>
          </a:p>
        </p:txBody>
      </p:sp>
      <p:cxnSp>
        <p:nvCxnSpPr>
          <p:cNvPr id="86" name="Google Shape;86;p5"/>
          <p:cNvCxnSpPr/>
          <p:nvPr/>
        </p:nvCxnSpPr>
        <p:spPr>
          <a:xfrm>
            <a:off x="5609875" y="4578595"/>
            <a:ext cx="971155" cy="0"/>
          </a:xfrm>
          <a:prstGeom prst="straightConnector1">
            <a:avLst/>
          </a:prstGeom>
          <a:noFill/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2" name="Google Shape;92;p6"/>
          <p:cNvSpPr txBox="1">
            <a:spLocks noGrp="1"/>
          </p:cNvSpPr>
          <p:nvPr>
            <p:ph type="ctrTitle"/>
          </p:nvPr>
        </p:nvSpPr>
        <p:spPr>
          <a:xfrm>
            <a:off x="1088569" y="1436205"/>
            <a:ext cx="3936275" cy="220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GB"/>
              <a:t>PYRAMIDS</a:t>
            </a:r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1"/>
          </p:nvPr>
        </p:nvSpPr>
        <p:spPr>
          <a:xfrm>
            <a:off x="1250831" y="4249360"/>
            <a:ext cx="3766867" cy="209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GB"/>
              <a:t>Pyramids are gravestones for the very important dead people. It would take many people and many years to make one pyramid.</a:t>
            </a: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6096000" y="0"/>
            <a:ext cx="610113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95" name="Google Shape;95;p6"/>
          <p:cNvCxnSpPr/>
          <p:nvPr/>
        </p:nvCxnSpPr>
        <p:spPr>
          <a:xfrm>
            <a:off x="2562423" y="396058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6" descr="Free download | pyramids, giza, digital, wallpaper, pyramid, sky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9179" y="1007204"/>
            <a:ext cx="5434399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02" name="Google Shape;102;p7" descr="A stone wall with hierogly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898" b="706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1293652" y="1260628"/>
            <a:ext cx="4336744" cy="43367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4" name="Google Shape;104;p7"/>
          <p:cNvSpPr txBox="1">
            <a:spLocks noGrp="1"/>
          </p:cNvSpPr>
          <p:nvPr>
            <p:ph type="ctrTitle"/>
          </p:nvPr>
        </p:nvSpPr>
        <p:spPr>
          <a:xfrm>
            <a:off x="1749522" y="2096563"/>
            <a:ext cx="3425005" cy="164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"/>
              <a:buNone/>
            </a:pPr>
            <a:r>
              <a:rPr lang="en-GB" sz="2400"/>
              <a:t>HIEROGLYPHICS</a:t>
            </a: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1"/>
          </p:nvPr>
        </p:nvSpPr>
        <p:spPr>
          <a:xfrm>
            <a:off x="2053042" y="3879273"/>
            <a:ext cx="2932982" cy="193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0"/>
              <a:buNone/>
            </a:pPr>
            <a:r>
              <a:rPr lang="en-GB"/>
              <a:t>Hieroglyphics are the Egyptian form of writing, they can be found in pyramids telling the Pharoahs life story.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1" name="Google Shape;111;p8"/>
          <p:cNvSpPr txBox="1">
            <a:spLocks noGrp="1"/>
          </p:cNvSpPr>
          <p:nvPr>
            <p:ph type="ctrTitle"/>
          </p:nvPr>
        </p:nvSpPr>
        <p:spPr>
          <a:xfrm>
            <a:off x="1088569" y="1467097"/>
            <a:ext cx="4090734" cy="207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</a:pPr>
            <a:r>
              <a:rPr lang="en-GB"/>
              <a:t>GODS AND GODDESSES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129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None/>
            </a:pPr>
            <a:r>
              <a:rPr lang="en-GB"/>
              <a:t> Egyptians have many beliefs and that includes gods and goddesses the most known gods and gooddesses include Isis, Osiris,Thoth, Sekhmet and are spritial people.</a:t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>
            <a:off x="6096000" y="0"/>
            <a:ext cx="610113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14" name="Google Shape;114;p8" descr="Egyptian Gods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918" y="1966552"/>
            <a:ext cx="4572000" cy="3574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8"/>
          <p:cNvCxnSpPr/>
          <p:nvPr/>
        </p:nvCxnSpPr>
        <p:spPr>
          <a:xfrm>
            <a:off x="2562423" y="3960586"/>
            <a:ext cx="97115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8"/>
          <p:cNvSpPr/>
          <p:nvPr/>
        </p:nvSpPr>
        <p:spPr>
          <a:xfrm>
            <a:off x="1688756" y="2152136"/>
            <a:ext cx="2883243" cy="700215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122F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alVTI">
  <a:themeElements>
    <a:clrScheme name="Earth">
      <a:dk1>
        <a:srgbClr val="000000"/>
      </a:dk1>
      <a:lt1>
        <a:srgbClr val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lVTI">
  <a:themeElements>
    <a:clrScheme name="Earth">
      <a:dk1>
        <a:srgbClr val="000000"/>
      </a:dk1>
      <a:lt1>
        <a:srgbClr val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Oswald Light</vt:lpstr>
      <vt:lpstr>Oswald</vt:lpstr>
      <vt:lpstr>Arial</vt:lpstr>
      <vt:lpstr>Noto Sans Symbols</vt:lpstr>
      <vt:lpstr>PortalVTI</vt:lpstr>
      <vt:lpstr>PortalVTI</vt:lpstr>
      <vt:lpstr>THE ANCIENT EGYPTIANS</vt:lpstr>
      <vt:lpstr> PAGE </vt:lpstr>
      <vt:lpstr>WHO WERE THE EGYPYIANS?</vt:lpstr>
      <vt:lpstr>WHERE IS EGYPT?</vt:lpstr>
      <vt:lpstr>PHAROAHS</vt:lpstr>
      <vt:lpstr>PYRAMIDS</vt:lpstr>
      <vt:lpstr>HIEROGLYPHICS</vt:lpstr>
      <vt:lpstr>GODS AND GODDESSES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ANCIENT EGYPTIANS</dc:title>
  <dc:creator>V Cunningham</dc:creator>
  <cp:lastModifiedBy>V Cunningham</cp:lastModifiedBy>
  <cp:revision>1</cp:revision>
  <cp:lastPrinted>2024-03-28T10:25:43Z</cp:lastPrinted>
  <dcterms:created xsi:type="dcterms:W3CDTF">2024-03-19T14:24:25Z</dcterms:created>
  <dcterms:modified xsi:type="dcterms:W3CDTF">2024-03-28T10:26:39Z</dcterms:modified>
</cp:coreProperties>
</file>