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VZYJeQ2tgTR4ApMGXwq1SENtw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1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2" descr="Tag=AccentColor&#10;Flavor=Light&#10;Target=FillAndLine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2"/>
          </p:nvPr>
        </p:nvSpPr>
        <p:spPr>
          <a:xfrm>
            <a:off x="6172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13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926080"/>
            <a:ext cx="5157787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93852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926080"/>
            <a:ext cx="5183188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4" descr="Tag=AccentColor&#10;Flavor=Light&#10;Target=FillAndLine"/>
          <p:cNvSpPr/>
          <p:nvPr/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5" descr="Tag=AccentColor&#10;Flavor=Light&#10;Target=FillAndLine"/>
          <p:cNvSpPr/>
          <p:nvPr/>
        </p:nvSpPr>
        <p:spPr>
          <a:xfrm>
            <a:off x="3974206" y="5126892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839788" y="3977640"/>
            <a:ext cx="3932237" cy="20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17" descr="Tag=AccentColor&#10;Flavor=Light&#10;Target=FillAndLine"/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/>
            <a:ahLst/>
            <a:cxnLst/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444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>
            <a:spLocks noGrp="1"/>
          </p:cNvSpPr>
          <p:nvPr>
            <p:ph type="pic" idx="2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839788" y="3977640"/>
            <a:ext cx="3931920" cy="20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8" descr="Tag=AccentColor&#10;Flavor=Light&#10;Target=FillAndLine"/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/>
            <a:ahLst/>
            <a:cxnLst/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444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734952" y="650450"/>
            <a:ext cx="44862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US" sz="7200"/>
              <a:t>Ancient Egyptians</a:t>
            </a:r>
            <a:endParaRPr sz="8800"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278592" y="5204825"/>
            <a:ext cx="3734014" cy="157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None/>
            </a:pPr>
            <a:r>
              <a:rPr lang="en-US" sz="6000">
                <a:solidFill>
                  <a:srgbClr val="0C0C0C"/>
                </a:solidFill>
              </a:rPr>
              <a:t>By Ersin Tatli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890338" y="4409267"/>
            <a:ext cx="3474720" cy="27432"/>
          </a:xfrm>
          <a:custGeom>
            <a:avLst/>
            <a:gdLst/>
            <a:ahLst/>
            <a:cxnLst/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EA8BA"/>
          </a:solidFill>
          <a:ln w="38100" cap="rnd" cmpd="sng">
            <a:solidFill>
              <a:srgbClr val="7EA8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" descr="View of the Great Pyramid Complex of Giza in Egypt"/>
          <p:cNvPicPr preferRelativeResize="0"/>
          <p:nvPr/>
        </p:nvPicPr>
        <p:blipFill rotWithShape="1">
          <a:blip r:embed="rId3">
            <a:alphaModFix/>
          </a:blip>
          <a:srcRect l="8827" r="24225" b="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D7B9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4208171" y="332928"/>
            <a:ext cx="10472671" cy="134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Contents</a:t>
            </a: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Slide 1 –Where is Egypt?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Slide 2 –Who were the Egyptians?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Slide 3 -Hieroglyphics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Slide 4 –Gods and goddesses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Slide 5 -Pyramids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Where is Egypt?</a:t>
            </a: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679084" y="2532888"/>
            <a:ext cx="3291840" cy="18288"/>
          </a:xfrm>
          <a:custGeom>
            <a:avLst/>
            <a:gdLst/>
            <a:ahLst/>
            <a:cxnLst/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7EA8BA"/>
          </a:solidFill>
          <a:ln w="38100" cap="rnd" cmpd="sng">
            <a:solidFill>
              <a:srgbClr val="7EA8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630936" y="2807208"/>
            <a:ext cx="3429000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dirty="0"/>
              <a:t>Egypt is in the continent of Africa.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dirty="0"/>
              <a:t>Egypt is in between Libya and Saudi Arabia.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dirty="0"/>
              <a:t>Egypt is right beside Israe</a:t>
            </a:r>
            <a:r>
              <a:rPr lang="en-US" dirty="0"/>
              <a:t>l.</a:t>
            </a:r>
          </a:p>
          <a:p>
            <a:pPr marL="228600" indent="-228600">
              <a:buSzPts val="2400"/>
              <a:buFont typeface="Noto Sans Symbols"/>
              <a:buChar char="❖"/>
            </a:pPr>
            <a:r>
              <a:rPr lang="en-GB" dirty="0"/>
              <a:t>The capital of Egypt is Cario.</a:t>
            </a: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254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endParaRPr dirty="0"/>
          </a:p>
        </p:txBody>
      </p:sp>
      <p:pic>
        <p:nvPicPr>
          <p:cNvPr id="111" name="Google Shape;111;p3" descr="A map of africa with a red arrow pointing to egyp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8239" y="640080"/>
            <a:ext cx="5075834" cy="557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630936" y="813888"/>
            <a:ext cx="3612590" cy="17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dirty="0"/>
              <a:t>Who were the Egyptians?</a:t>
            </a:r>
            <a:endParaRPr dirty="0"/>
          </a:p>
        </p:txBody>
      </p:sp>
      <p:sp>
        <p:nvSpPr>
          <p:cNvPr id="119" name="Google Shape;119;p4"/>
          <p:cNvSpPr/>
          <p:nvPr/>
        </p:nvSpPr>
        <p:spPr>
          <a:xfrm>
            <a:off x="679084" y="2532888"/>
            <a:ext cx="3291840" cy="18288"/>
          </a:xfrm>
          <a:custGeom>
            <a:avLst/>
            <a:gdLst/>
            <a:ahLst/>
            <a:cxnLst/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7EA8BA"/>
          </a:solidFill>
          <a:ln w="38100" cap="rnd" cmpd="sng">
            <a:solidFill>
              <a:srgbClr val="7EA8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630936" y="2807208"/>
            <a:ext cx="3429000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Most Ancient Egyptians were probably descended settlers who moved to the Nile valley in prehistoric times.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90 percent of the population is Muslim just like me.</a:t>
            </a:r>
            <a:endParaRPr dirty="0"/>
          </a:p>
        </p:txBody>
      </p:sp>
      <p:pic>
        <p:nvPicPr>
          <p:cNvPr id="121" name="Google Shape;121;p4" descr="A statue of a person with a gold headdre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8659" y="1388682"/>
            <a:ext cx="6903720" cy="459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177529" y="1373244"/>
            <a:ext cx="5255603" cy="120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None/>
            </a:pPr>
            <a:r>
              <a:rPr lang="en-US" sz="6600" dirty="0"/>
              <a:t>Hieroglyphics</a:t>
            </a:r>
            <a:endParaRPr sz="4800" dirty="0"/>
          </a:p>
        </p:txBody>
      </p:sp>
      <p:sp>
        <p:nvSpPr>
          <p:cNvPr id="129" name="Google Shape;129;p5"/>
          <p:cNvSpPr/>
          <p:nvPr/>
        </p:nvSpPr>
        <p:spPr>
          <a:xfrm>
            <a:off x="890338" y="4409267"/>
            <a:ext cx="3474720" cy="27432"/>
          </a:xfrm>
          <a:custGeom>
            <a:avLst/>
            <a:gdLst/>
            <a:ahLst/>
            <a:cxnLst/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EA8BA"/>
          </a:solidFill>
          <a:ln w="38100" cap="rnd" cmpd="sng">
            <a:solidFill>
              <a:srgbClr val="7EA8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02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712020" y="3950936"/>
            <a:ext cx="361677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Hieroglyphics was the Ancient Egyptians writing system.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was carved into the walls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series of pictures and symbols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/>
              <a:t>Gods and Goddesses </a:t>
            </a:r>
            <a:endParaRPr/>
          </a:p>
        </p:txBody>
      </p:sp>
      <p:pic>
        <p:nvPicPr>
          <p:cNvPr id="138" name="Google Shape;138;p6" descr="Top 10 Facts About Ancient Egyptian Gods and Goddesses! - Fun Kids - the  UK's children's radio station"/>
          <p:cNvPicPr preferRelativeResize="0"/>
          <p:nvPr/>
        </p:nvPicPr>
        <p:blipFill rotWithShape="1">
          <a:blip r:embed="rId3">
            <a:alphaModFix/>
          </a:blip>
          <a:srcRect l="14090" r="1671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 extrusionOk="0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9" name="Google Shape;139;p6"/>
          <p:cNvSpPr/>
          <p:nvPr/>
        </p:nvSpPr>
        <p:spPr>
          <a:xfrm>
            <a:off x="7183815" y="2895147"/>
            <a:ext cx="3474720" cy="27432"/>
          </a:xfrm>
          <a:custGeom>
            <a:avLst/>
            <a:gdLst/>
            <a:ahLst/>
            <a:cxnLst/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EA8BA"/>
          </a:solidFill>
          <a:ln w="38100" cap="rnd" cmpd="sng">
            <a:solidFill>
              <a:srgbClr val="7EA8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>
            <a:spLocks noGrp="1"/>
          </p:cNvSpPr>
          <p:nvPr>
            <p:ph type="body" idx="1"/>
          </p:nvPr>
        </p:nvSpPr>
        <p:spPr>
          <a:xfrm>
            <a:off x="7034585" y="3164618"/>
            <a:ext cx="4584921" cy="302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Gods and goddesses were worshipped and looked up to by the ancient Egyptians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One of the most important gods was Ra. He was the god of the sun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Many of the gods and goddesses were drawn in human and animal form.</a:t>
            </a:r>
            <a:endParaRPr/>
          </a:p>
          <a:p>
            <a:pPr marL="228600" lvl="0" indent="-774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630936" y="640823"/>
            <a:ext cx="3419856" cy="164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/>
              <a:t>Pyramids</a:t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4371092" y="1557877"/>
            <a:ext cx="18288" cy="3749040"/>
          </a:xfrm>
          <a:custGeom>
            <a:avLst/>
            <a:gdLst/>
            <a:ahLst/>
            <a:cxnLst/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7EA8BA"/>
          </a:solidFill>
          <a:ln w="34925" cap="flat" cmpd="sng">
            <a:solidFill>
              <a:srgbClr val="7EA8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7" descr="Pyramids in the desert with a sunset in th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9956" y="250095"/>
            <a:ext cx="6894576" cy="617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 txBox="1">
            <a:spLocks noGrp="1"/>
          </p:cNvSpPr>
          <p:nvPr>
            <p:ph type="body" idx="1"/>
          </p:nvPr>
        </p:nvSpPr>
        <p:spPr>
          <a:xfrm>
            <a:off x="475618" y="1965217"/>
            <a:ext cx="3419856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The biggest pyramid in Egypt is the Pyramid of Giza.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The pyramid of Giza is 146 meters tall.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7200" dirty="0"/>
              <a:t>Mummification </a:t>
            </a:r>
            <a:endParaRPr dirty="0"/>
          </a:p>
        </p:txBody>
      </p:sp>
      <p:sp>
        <p:nvSpPr>
          <p:cNvPr id="156" name="Google Shape;156;p8"/>
          <p:cNvSpPr/>
          <p:nvPr/>
        </p:nvSpPr>
        <p:spPr>
          <a:xfrm>
            <a:off x="576072" y="1817073"/>
            <a:ext cx="11018520" cy="18288"/>
          </a:xfrm>
          <a:custGeom>
            <a:avLst/>
            <a:gdLst/>
            <a:ahLst/>
            <a:cxnLst/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7EA8BA"/>
          </a:solidFill>
          <a:ln w="38100" cap="rnd" cmpd="sng">
            <a:solidFill>
              <a:srgbClr val="7EA8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>
            <a:spLocks noGrp="1"/>
          </p:cNvSpPr>
          <p:nvPr>
            <p:ph type="body" idx="1"/>
          </p:nvPr>
        </p:nvSpPr>
        <p:spPr>
          <a:xfrm>
            <a:off x="572493" y="2071316"/>
            <a:ext cx="6713552" cy="411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Mumification is a proses where you preserve a body by taking out the organs and wrap them in linen.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They do this because their body comes with them in the after life.</a:t>
            </a:r>
            <a:endParaRPr dirty="0"/>
          </a:p>
        </p:txBody>
      </p:sp>
      <p:pic>
        <p:nvPicPr>
          <p:cNvPr id="158" name="Google Shape;158;p8" descr="A painting of a person lying on a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8453" r="1507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8E4E2"/>
      </a:lt2>
      <a:accent1>
        <a:srgbClr val="7EA8BA"/>
      </a:accent1>
      <a:accent2>
        <a:srgbClr val="7F8FBA"/>
      </a:accent2>
      <a:accent3>
        <a:srgbClr val="9D96C6"/>
      </a:accent3>
      <a:accent4>
        <a:srgbClr val="9F7FBA"/>
      </a:accent4>
      <a:accent5>
        <a:srgbClr val="C392C4"/>
      </a:accent5>
      <a:accent6>
        <a:srgbClr val="BA7FA3"/>
      </a:accent6>
      <a:hlink>
        <a:srgbClr val="A9765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Widescreen</PresentationFormat>
  <Paragraphs>31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Noto Sans Symbols</vt:lpstr>
      <vt:lpstr>SketchyVTI</vt:lpstr>
      <vt:lpstr>Ancient Egyptians</vt:lpstr>
      <vt:lpstr>Contents</vt:lpstr>
      <vt:lpstr>Where is Egypt?</vt:lpstr>
      <vt:lpstr>Who were the Egyptians?</vt:lpstr>
      <vt:lpstr>Hieroglyphics</vt:lpstr>
      <vt:lpstr>Gods and Goddesses </vt:lpstr>
      <vt:lpstr>Pyramids</vt:lpstr>
      <vt:lpstr>Mummification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Egyptians</dc:title>
  <dc:creator>Ersin Tatli</dc:creator>
  <cp:lastModifiedBy>V Cunningham</cp:lastModifiedBy>
  <cp:revision>1</cp:revision>
  <cp:lastPrinted>2024-03-28T09:37:52Z</cp:lastPrinted>
  <dcterms:created xsi:type="dcterms:W3CDTF">2024-03-19T14:16:06Z</dcterms:created>
  <dcterms:modified xsi:type="dcterms:W3CDTF">2024-03-28T09:39:14Z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0x0101000D184B5E7D1CB347ADA53DCEE5824545</vt:lpwstr>
  </property>
</Properties>
</file>