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7" r:id="rId1"/>
  </p:sldMasterIdLst>
  <p:notesMasterIdLst>
    <p:notesMasterId r:id="rId18"/>
  </p:notesMasterIdLst>
  <p:handoutMasterIdLst>
    <p:handoutMasterId r:id="rId19"/>
  </p:handoutMasterIdLst>
  <p:sldIdLst>
    <p:sldId id="256" r:id="rId2"/>
    <p:sldId id="276" r:id="rId3"/>
    <p:sldId id="257" r:id="rId4"/>
    <p:sldId id="274" r:id="rId5"/>
    <p:sldId id="269" r:id="rId6"/>
    <p:sldId id="265" r:id="rId7"/>
    <p:sldId id="258" r:id="rId8"/>
    <p:sldId id="259" r:id="rId9"/>
    <p:sldId id="270" r:id="rId10"/>
    <p:sldId id="260" r:id="rId11"/>
    <p:sldId id="268" r:id="rId12"/>
    <p:sldId id="262" r:id="rId13"/>
    <p:sldId id="272" r:id="rId14"/>
    <p:sldId id="275" r:id="rId15"/>
    <p:sldId id="261" r:id="rId16"/>
    <p:sldId id="271" r:id="rId17"/>
  </p:sldIdLst>
  <p:sldSz cx="9144000" cy="6858000" type="screen4x3"/>
  <p:notesSz cx="6881813" cy="10002838"/>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0929" autoAdjust="0"/>
  </p:normalViewPr>
  <p:slideViewPr>
    <p:cSldViewPr>
      <p:cViewPr varScale="1">
        <p:scale>
          <a:sx n="66" d="100"/>
          <a:sy n="66"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13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t" anchorCtr="0" compatLnSpc="1"/>
          <a:lstStyle>
            <a:lvl1pPr defTabSz="951071" eaLnBrk="1" fontAlgn="auto" hangingPunct="1">
              <a:spcBef>
                <a:spcPts val="0"/>
              </a:spcBef>
              <a:spcAft>
                <a:spcPts val="0"/>
              </a:spcAft>
              <a:buFont typeface="Arial" panose="020B0604020202020204" pitchFamily="34" charset="0"/>
              <a:buNone/>
              <a:defRPr sz="1200" noProof="1">
                <a:latin typeface="+mn-lt"/>
              </a:defRPr>
            </a:lvl1pPr>
          </a:lstStyle>
          <a:p>
            <a:pPr>
              <a:defRPr/>
            </a:pPr>
            <a:endParaRPr/>
          </a:p>
        </p:txBody>
      </p:sp>
      <p:sp>
        <p:nvSpPr>
          <p:cNvPr id="54275" name="Rectangle 3"/>
          <p:cNvSpPr>
            <a:spLocks noGrp="1" noChangeArrowheads="1"/>
          </p:cNvSpPr>
          <p:nvPr>
            <p:ph type="dt" sz="quarter" idx="1"/>
          </p:nvPr>
        </p:nvSpPr>
        <p:spPr bwMode="auto">
          <a:xfrm>
            <a:off x="3898900" y="0"/>
            <a:ext cx="29813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t" anchorCtr="0" compatLnSpc="1"/>
          <a:lstStyle>
            <a:lvl1pPr algn="r" defTabSz="951071" eaLnBrk="1" fontAlgn="auto" hangingPunct="1">
              <a:spcBef>
                <a:spcPts val="0"/>
              </a:spcBef>
              <a:spcAft>
                <a:spcPts val="0"/>
              </a:spcAft>
              <a:buFont typeface="Arial" panose="020B0604020202020204" pitchFamily="34" charset="0"/>
              <a:buNone/>
              <a:defRPr sz="1200" noProof="1">
                <a:latin typeface="+mn-lt"/>
              </a:defRPr>
            </a:lvl1pPr>
          </a:lstStyle>
          <a:p>
            <a:pPr>
              <a:defRPr/>
            </a:pPr>
            <a:endParaRPr/>
          </a:p>
        </p:txBody>
      </p:sp>
      <p:sp>
        <p:nvSpPr>
          <p:cNvPr id="54276" name="Rectangle 4"/>
          <p:cNvSpPr>
            <a:spLocks noGrp="1" noChangeArrowheads="1"/>
          </p:cNvSpPr>
          <p:nvPr>
            <p:ph type="ftr" sz="quarter" idx="2"/>
          </p:nvPr>
        </p:nvSpPr>
        <p:spPr bwMode="auto">
          <a:xfrm>
            <a:off x="0" y="9501188"/>
            <a:ext cx="29813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b" anchorCtr="0" compatLnSpc="1"/>
          <a:lstStyle>
            <a:lvl1pPr defTabSz="951071" eaLnBrk="1" fontAlgn="auto" hangingPunct="1">
              <a:spcBef>
                <a:spcPts val="0"/>
              </a:spcBef>
              <a:spcAft>
                <a:spcPts val="0"/>
              </a:spcAft>
              <a:buFont typeface="Arial" panose="020B0604020202020204" pitchFamily="34" charset="0"/>
              <a:buNone/>
              <a:defRPr sz="1200" noProof="1">
                <a:latin typeface="+mn-lt"/>
              </a:defRPr>
            </a:lvl1pPr>
          </a:lstStyle>
          <a:p>
            <a:pPr>
              <a:defRPr/>
            </a:pPr>
            <a:endParaRPr/>
          </a:p>
        </p:txBody>
      </p:sp>
      <p:sp>
        <p:nvSpPr>
          <p:cNvPr id="54277" name="Rectangle 5"/>
          <p:cNvSpPr>
            <a:spLocks noGrp="1" noChangeArrowheads="1"/>
          </p:cNvSpPr>
          <p:nvPr>
            <p:ph type="sldNum" sz="quarter" idx="3"/>
          </p:nvPr>
        </p:nvSpPr>
        <p:spPr bwMode="auto">
          <a:xfrm>
            <a:off x="3898900" y="9501188"/>
            <a:ext cx="29813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b" anchorCtr="0" compatLnSpc="1"/>
          <a:lstStyle>
            <a:lvl1pPr algn="r" defTabSz="951071" eaLnBrk="1" fontAlgn="auto" hangingPunct="1">
              <a:spcBef>
                <a:spcPts val="0"/>
              </a:spcBef>
              <a:spcAft>
                <a:spcPts val="0"/>
              </a:spcAft>
              <a:buFont typeface="Arial" panose="020B0604020202020204" pitchFamily="34" charset="0"/>
              <a:buNone/>
              <a:defRPr sz="1200" noProof="1">
                <a:latin typeface="+mn-lt"/>
                <a:ea typeface="Arial" panose="020B0604020202020204" pitchFamily="34" charset="0"/>
                <a:cs typeface="+mn-ea"/>
              </a:defRPr>
            </a:lvl1pPr>
          </a:lstStyle>
          <a:p>
            <a:pPr>
              <a:defRPr/>
            </a:pPr>
            <a:fld id="{69B2A168-2838-48D6-9929-A04D39891C6C}" type="slidenum">
              <a:rPr lang="en-GB" altLang="en-US"/>
              <a:pPr>
                <a:defRPr/>
              </a:pPr>
              <a:t>‹#›</a:t>
            </a:fld>
            <a:endParaRPr lang="en-GB" altLang="en-US">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813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t" anchorCtr="0" compatLnSpc="1"/>
          <a:lstStyle>
            <a:lvl1pPr defTabSz="951071" eaLnBrk="1" fontAlgn="auto" hangingPunct="1">
              <a:spcBef>
                <a:spcPts val="0"/>
              </a:spcBef>
              <a:spcAft>
                <a:spcPts val="0"/>
              </a:spcAft>
              <a:buFont typeface="Arial" panose="020B0604020202020204" pitchFamily="34" charset="0"/>
              <a:buNone/>
              <a:defRPr sz="1200" noProof="1">
                <a:latin typeface="+mn-lt"/>
              </a:defRPr>
            </a:lvl1pPr>
          </a:lstStyle>
          <a:p>
            <a:pPr>
              <a:defRPr/>
            </a:pPr>
            <a:endParaRPr/>
          </a:p>
        </p:txBody>
      </p:sp>
      <p:sp>
        <p:nvSpPr>
          <p:cNvPr id="37891" name="Rectangle 3"/>
          <p:cNvSpPr>
            <a:spLocks noGrp="1" noChangeArrowheads="1"/>
          </p:cNvSpPr>
          <p:nvPr>
            <p:ph type="dt" idx="1"/>
          </p:nvPr>
        </p:nvSpPr>
        <p:spPr bwMode="auto">
          <a:xfrm>
            <a:off x="3900488" y="0"/>
            <a:ext cx="29813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t" anchorCtr="0" compatLnSpc="1"/>
          <a:lstStyle>
            <a:lvl1pPr algn="r" defTabSz="951071" eaLnBrk="1" fontAlgn="auto" hangingPunct="1">
              <a:spcBef>
                <a:spcPts val="0"/>
              </a:spcBef>
              <a:spcAft>
                <a:spcPts val="0"/>
              </a:spcAft>
              <a:buFont typeface="Arial" panose="020B0604020202020204" pitchFamily="34" charset="0"/>
              <a:buNone/>
              <a:defRPr sz="1200" noProof="1">
                <a:latin typeface="+mn-lt"/>
              </a:defRPr>
            </a:lvl1pPr>
          </a:lstStyle>
          <a:p>
            <a:pPr>
              <a:defRPr/>
            </a:pPr>
            <a:endParaRPr/>
          </a:p>
        </p:txBody>
      </p:sp>
      <p:sp>
        <p:nvSpPr>
          <p:cNvPr id="5124" name="Rectangle 4"/>
          <p:cNvSpPr>
            <a:spLocks noChangeArrowheads="1" noTextEdit="1"/>
          </p:cNvSpPr>
          <p:nvPr>
            <p:ph type="sldImg" idx="4294967295"/>
          </p:nvPr>
        </p:nvSpPr>
        <p:spPr bwMode="auto">
          <a:xfrm>
            <a:off x="941388" y="750888"/>
            <a:ext cx="4999037"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17575" y="4751388"/>
            <a:ext cx="50466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t" anchorCtr="0" compatLnSpc="1"/>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894" name="Rectangle 6"/>
          <p:cNvSpPr>
            <a:spLocks noGrp="1" noChangeArrowheads="1"/>
          </p:cNvSpPr>
          <p:nvPr>
            <p:ph type="ftr" sz="quarter" idx="4"/>
          </p:nvPr>
        </p:nvSpPr>
        <p:spPr bwMode="auto">
          <a:xfrm>
            <a:off x="0" y="9502775"/>
            <a:ext cx="29813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b" anchorCtr="0" compatLnSpc="1"/>
          <a:lstStyle>
            <a:lvl1pPr defTabSz="951071" eaLnBrk="1" fontAlgn="auto" hangingPunct="1">
              <a:spcBef>
                <a:spcPts val="0"/>
              </a:spcBef>
              <a:spcAft>
                <a:spcPts val="0"/>
              </a:spcAft>
              <a:buFont typeface="Arial" panose="020B0604020202020204" pitchFamily="34" charset="0"/>
              <a:buNone/>
              <a:defRPr sz="1200" noProof="1">
                <a:latin typeface="+mn-lt"/>
              </a:defRPr>
            </a:lvl1pPr>
          </a:lstStyle>
          <a:p>
            <a:pPr>
              <a:defRPr/>
            </a:pPr>
            <a:endParaRPr/>
          </a:p>
        </p:txBody>
      </p:sp>
      <p:sp>
        <p:nvSpPr>
          <p:cNvPr id="37895" name="Rectangle 7"/>
          <p:cNvSpPr>
            <a:spLocks noGrp="1" noChangeArrowheads="1"/>
          </p:cNvSpPr>
          <p:nvPr>
            <p:ph type="sldNum" sz="quarter" idx="5"/>
          </p:nvPr>
        </p:nvSpPr>
        <p:spPr bwMode="auto">
          <a:xfrm>
            <a:off x="3900488" y="9502775"/>
            <a:ext cx="29813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2" tIns="47600" rIns="95202" bIns="47600" numCol="1" anchor="b" anchorCtr="0" compatLnSpc="1"/>
          <a:lstStyle>
            <a:lvl1pPr algn="r" defTabSz="951071" eaLnBrk="1" fontAlgn="auto" hangingPunct="1">
              <a:spcBef>
                <a:spcPts val="0"/>
              </a:spcBef>
              <a:spcAft>
                <a:spcPts val="0"/>
              </a:spcAft>
              <a:buFont typeface="Arial" panose="020B0604020202020204" pitchFamily="34" charset="0"/>
              <a:buNone/>
              <a:defRPr sz="1200" noProof="1">
                <a:latin typeface="+mn-lt"/>
                <a:ea typeface="Arial" panose="020B0604020202020204" pitchFamily="34" charset="0"/>
                <a:cs typeface="+mn-ea"/>
              </a:defRPr>
            </a:lvl1pPr>
          </a:lstStyle>
          <a:p>
            <a:pPr>
              <a:defRPr/>
            </a:pPr>
            <a:fld id="{BDE9FF6D-22BA-463B-A35E-70F6E51141AF}" type="slidenum">
              <a:rPr lang="en-GB" altLang="en-US"/>
              <a:pPr>
                <a:defRPr/>
              </a:pPr>
              <a:t>‹#›</a:t>
            </a:fld>
            <a:endParaRPr lang="en-GB" altLang="en-US">
              <a:ea typeface="+mn-ea"/>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19BFFD19-6417-4A72-A347-BF783753B777}" type="slidenum">
              <a:rPr altLang="en-US" sz="2400" smtClean="0">
                <a:cs typeface="Arial" panose="020B0604020202020204" pitchFamily="34" charset="0"/>
              </a:rPr>
              <a:pPr fontAlgn="base">
                <a:spcBef>
                  <a:spcPct val="0"/>
                </a:spcBef>
                <a:spcAft>
                  <a:spcPct val="0"/>
                </a:spcAft>
                <a:buFontTx/>
                <a:buNone/>
              </a:pPr>
              <a:t>1</a:t>
            </a:fld>
            <a:endParaRPr lang="en-GB" altLang="en-US" sz="2400" smtClean="0">
              <a:cs typeface="Arial" panose="020B0604020202020204" pitchFamily="34" charset="0"/>
            </a:endParaRPr>
          </a:p>
        </p:txBody>
      </p:sp>
      <p:sp>
        <p:nvSpPr>
          <p:cNvPr id="8195" name="Rectangle 2"/>
          <p:cNvSpPr>
            <a:spLocks noChangeArrowheads="1" noTextEdit="1"/>
          </p:cNvSpPr>
          <p:nvPr>
            <p:ph type="sldImg" idx="4294967295"/>
          </p:nvPr>
        </p:nvSpPr>
        <p:spPr>
          <a:ln/>
        </p:spPr>
      </p:sp>
      <p:sp>
        <p:nvSpPr>
          <p:cNvPr id="8196"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9781A806-FE95-46B1-A727-6F59B1A30DB6}" type="slidenum">
              <a:rPr altLang="en-US" sz="2400" smtClean="0">
                <a:cs typeface="Arial" panose="020B0604020202020204" pitchFamily="34" charset="0"/>
              </a:rPr>
              <a:pPr fontAlgn="base">
                <a:spcBef>
                  <a:spcPct val="0"/>
                </a:spcBef>
                <a:spcAft>
                  <a:spcPct val="0"/>
                </a:spcAft>
                <a:buFontTx/>
                <a:buNone/>
              </a:pPr>
              <a:t>12</a:t>
            </a:fld>
            <a:endParaRPr lang="en-GB" altLang="en-US" sz="2400" smtClean="0">
              <a:cs typeface="Arial" panose="020B0604020202020204" pitchFamily="34" charset="0"/>
            </a:endParaRPr>
          </a:p>
        </p:txBody>
      </p:sp>
      <p:sp>
        <p:nvSpPr>
          <p:cNvPr id="28675" name="Rectangle 2"/>
          <p:cNvSpPr>
            <a:spLocks noChangeArrowheads="1" noTextEdit="1"/>
          </p:cNvSpPr>
          <p:nvPr>
            <p:ph type="sldImg" idx="4294967295"/>
          </p:nvPr>
        </p:nvSpPr>
        <p:spPr>
          <a:ln/>
        </p:spPr>
      </p:sp>
      <p:sp>
        <p:nvSpPr>
          <p:cNvPr id="28676"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48FDF419-0D76-4DE3-8C27-3EC24A6E85C3}" type="slidenum">
              <a:rPr altLang="en-US" sz="2400" smtClean="0">
                <a:cs typeface="Arial" panose="020B0604020202020204" pitchFamily="34" charset="0"/>
              </a:rPr>
              <a:pPr fontAlgn="base">
                <a:spcBef>
                  <a:spcPct val="0"/>
                </a:spcBef>
                <a:spcAft>
                  <a:spcPct val="0"/>
                </a:spcAft>
                <a:buFontTx/>
                <a:buNone/>
              </a:pPr>
              <a:t>15</a:t>
            </a:fld>
            <a:endParaRPr lang="en-GB" altLang="en-US" sz="2400" smtClean="0">
              <a:cs typeface="Arial" panose="020B0604020202020204" pitchFamily="34" charset="0"/>
            </a:endParaRPr>
          </a:p>
        </p:txBody>
      </p:sp>
      <p:sp>
        <p:nvSpPr>
          <p:cNvPr id="32771" name="Rectangle 2"/>
          <p:cNvSpPr>
            <a:spLocks noChangeArrowheads="1" noTextEdit="1"/>
          </p:cNvSpPr>
          <p:nvPr>
            <p:ph type="sldImg" idx="4294967295"/>
          </p:nvPr>
        </p:nvSpPr>
        <p:spPr>
          <a:ln/>
        </p:spPr>
      </p:sp>
      <p:sp>
        <p:nvSpPr>
          <p:cNvPr id="32772"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19A2440F-9954-452C-9ED8-63C2D500B0B6}" type="slidenum">
              <a:rPr altLang="en-US" sz="2400" smtClean="0">
                <a:cs typeface="Arial" panose="020B0604020202020204" pitchFamily="34" charset="0"/>
              </a:rPr>
              <a:pPr fontAlgn="base">
                <a:spcBef>
                  <a:spcPct val="0"/>
                </a:spcBef>
                <a:spcAft>
                  <a:spcPct val="0"/>
                </a:spcAft>
                <a:buFontTx/>
                <a:buNone/>
              </a:pPr>
              <a:t>3</a:t>
            </a:fld>
            <a:endParaRPr lang="en-GB" altLang="en-US" sz="2400" smtClean="0">
              <a:cs typeface="Arial" panose="020B0604020202020204" pitchFamily="34" charset="0"/>
            </a:endParaRPr>
          </a:p>
        </p:txBody>
      </p:sp>
      <p:sp>
        <p:nvSpPr>
          <p:cNvPr id="11267" name="Rectangle 2"/>
          <p:cNvSpPr>
            <a:spLocks noChangeArrowheads="1" noTextEdit="1"/>
          </p:cNvSpPr>
          <p:nvPr>
            <p:ph type="sldImg" idx="4294967295"/>
          </p:nvPr>
        </p:nvSpPr>
        <p:spPr>
          <a:ln/>
        </p:spPr>
      </p:sp>
      <p:sp>
        <p:nvSpPr>
          <p:cNvPr id="11268"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C9BD0542-4415-4CF2-89E2-0458E8669C29}" type="slidenum">
              <a:rPr altLang="en-US" sz="2400" smtClean="0">
                <a:cs typeface="Arial" panose="020B0604020202020204" pitchFamily="34" charset="0"/>
              </a:rPr>
              <a:pPr fontAlgn="base">
                <a:spcBef>
                  <a:spcPct val="0"/>
                </a:spcBef>
                <a:spcAft>
                  <a:spcPct val="0"/>
                </a:spcAft>
                <a:buFontTx/>
                <a:buNone/>
              </a:pPr>
              <a:t>4</a:t>
            </a:fld>
            <a:endParaRPr lang="en-GB" altLang="en-US" sz="2400" smtClean="0">
              <a:cs typeface="Arial" panose="020B0604020202020204" pitchFamily="34" charset="0"/>
            </a:endParaRPr>
          </a:p>
        </p:txBody>
      </p:sp>
      <p:sp>
        <p:nvSpPr>
          <p:cNvPr id="13315" name="Rectangle 2"/>
          <p:cNvSpPr>
            <a:spLocks noChangeArrowheads="1" noTextEdit="1"/>
          </p:cNvSpPr>
          <p:nvPr>
            <p:ph type="sldImg" idx="4294967295"/>
          </p:nvPr>
        </p:nvSpPr>
        <p:spPr>
          <a:ln/>
        </p:spPr>
      </p:sp>
      <p:sp>
        <p:nvSpPr>
          <p:cNvPr id="13316"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4CC591B9-028A-4144-91E4-2329F3C9D948}" type="slidenum">
              <a:rPr lang="en-GB" altLang="en-US" smtClean="0"/>
              <a:pPr>
                <a:defRPr/>
              </a:pPr>
              <a:t>5</a:t>
            </a:fld>
            <a:endParaRPr lang="en-GB" altLang="en-US">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1AD5A622-83FE-47B8-A704-585873C4D8CC}" type="slidenum">
              <a:rPr altLang="en-US" sz="2400" smtClean="0">
                <a:cs typeface="Arial" panose="020B0604020202020204" pitchFamily="34" charset="0"/>
              </a:rPr>
              <a:pPr fontAlgn="base">
                <a:spcBef>
                  <a:spcPct val="0"/>
                </a:spcBef>
                <a:spcAft>
                  <a:spcPct val="0"/>
                </a:spcAft>
                <a:buFontTx/>
                <a:buNone/>
              </a:pPr>
              <a:t>6</a:t>
            </a:fld>
            <a:endParaRPr lang="en-GB" altLang="en-US" sz="2400" smtClean="0">
              <a:cs typeface="Arial" panose="020B0604020202020204" pitchFamily="34" charset="0"/>
            </a:endParaRPr>
          </a:p>
        </p:txBody>
      </p:sp>
      <p:sp>
        <p:nvSpPr>
          <p:cNvPr id="17411" name="Rectangle 2"/>
          <p:cNvSpPr>
            <a:spLocks noChangeArrowheads="1" noTextEdit="1"/>
          </p:cNvSpPr>
          <p:nvPr>
            <p:ph type="sldImg" idx="4294967295"/>
          </p:nvPr>
        </p:nvSpPr>
        <p:spPr>
          <a:ln/>
        </p:spPr>
      </p:sp>
      <p:sp>
        <p:nvSpPr>
          <p:cNvPr id="17412"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DAF48D64-8B49-46D1-8690-BE1535FC5A85}" type="slidenum">
              <a:rPr altLang="en-US" sz="2400" smtClean="0">
                <a:cs typeface="Arial" panose="020B0604020202020204" pitchFamily="34" charset="0"/>
              </a:rPr>
              <a:pPr fontAlgn="base">
                <a:spcBef>
                  <a:spcPct val="0"/>
                </a:spcBef>
                <a:spcAft>
                  <a:spcPct val="0"/>
                </a:spcAft>
                <a:buFontTx/>
                <a:buNone/>
              </a:pPr>
              <a:t>7</a:t>
            </a:fld>
            <a:endParaRPr lang="en-GB" altLang="en-US" sz="2400" smtClean="0">
              <a:cs typeface="Arial" panose="020B0604020202020204" pitchFamily="34" charset="0"/>
            </a:endParaRPr>
          </a:p>
        </p:txBody>
      </p:sp>
      <p:sp>
        <p:nvSpPr>
          <p:cNvPr id="19459" name="Rectangle 2"/>
          <p:cNvSpPr>
            <a:spLocks noChangeArrowheads="1" noTextEdit="1"/>
          </p:cNvSpPr>
          <p:nvPr>
            <p:ph type="sldImg" idx="4294967295"/>
          </p:nvPr>
        </p:nvSpPr>
        <p:spPr>
          <a:ln/>
        </p:spPr>
      </p:sp>
      <p:sp>
        <p:nvSpPr>
          <p:cNvPr id="19460"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B9BA393F-57EA-45AC-9EFB-4070ADF2A653}" type="slidenum">
              <a:rPr altLang="en-US" sz="2400" smtClean="0">
                <a:cs typeface="Arial" panose="020B0604020202020204" pitchFamily="34" charset="0"/>
              </a:rPr>
              <a:pPr fontAlgn="base">
                <a:spcBef>
                  <a:spcPct val="0"/>
                </a:spcBef>
                <a:spcAft>
                  <a:spcPct val="0"/>
                </a:spcAft>
                <a:buFontTx/>
                <a:buNone/>
              </a:pPr>
              <a:t>8</a:t>
            </a:fld>
            <a:endParaRPr lang="en-GB" altLang="en-US" sz="2400" smtClean="0">
              <a:cs typeface="Arial" panose="020B0604020202020204" pitchFamily="34" charset="0"/>
            </a:endParaRPr>
          </a:p>
        </p:txBody>
      </p:sp>
      <p:sp>
        <p:nvSpPr>
          <p:cNvPr id="21507" name="Rectangle 2"/>
          <p:cNvSpPr>
            <a:spLocks noChangeArrowheads="1" noTextEdit="1"/>
          </p:cNvSpPr>
          <p:nvPr>
            <p:ph type="sldImg" idx="4294967295"/>
          </p:nvPr>
        </p:nvSpPr>
        <p:spPr>
          <a:ln/>
        </p:spPr>
      </p:sp>
      <p:sp>
        <p:nvSpPr>
          <p:cNvPr id="21508"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63490A30-7954-40CE-A3A3-5C74B10E025F}" type="slidenum">
              <a:rPr altLang="en-US" sz="2400" smtClean="0">
                <a:cs typeface="Arial" panose="020B0604020202020204" pitchFamily="34" charset="0"/>
              </a:rPr>
              <a:pPr fontAlgn="base">
                <a:spcBef>
                  <a:spcPct val="0"/>
                </a:spcBef>
                <a:spcAft>
                  <a:spcPct val="0"/>
                </a:spcAft>
                <a:buFontTx/>
                <a:buNone/>
              </a:pPr>
              <a:t>10</a:t>
            </a:fld>
            <a:endParaRPr lang="en-GB" altLang="en-US" sz="2400" smtClean="0">
              <a:cs typeface="Arial" panose="020B0604020202020204" pitchFamily="34" charset="0"/>
            </a:endParaRPr>
          </a:p>
        </p:txBody>
      </p:sp>
      <p:sp>
        <p:nvSpPr>
          <p:cNvPr id="24579" name="Rectangle 2"/>
          <p:cNvSpPr>
            <a:spLocks noChangeArrowheads="1" noTextEdit="1"/>
          </p:cNvSpPr>
          <p:nvPr>
            <p:ph type="sldImg" idx="4294967295"/>
          </p:nvPr>
        </p:nvSpPr>
        <p:spPr>
          <a:ln/>
        </p:spPr>
      </p:sp>
      <p:sp>
        <p:nvSpPr>
          <p:cNvPr id="24580"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950913">
              <a:spcBef>
                <a:spcPct val="30000"/>
              </a:spcBef>
              <a:defRPr sz="1200">
                <a:solidFill>
                  <a:schemeClr val="tx1"/>
                </a:solidFill>
                <a:latin typeface="Times New Roman" panose="02020603050405020304" pitchFamily="18" charset="0"/>
              </a:defRPr>
            </a:lvl1pPr>
            <a:lvl2pPr marL="742950" indent="-285750" defTabSz="950913">
              <a:spcBef>
                <a:spcPct val="30000"/>
              </a:spcBef>
              <a:defRPr sz="1200">
                <a:solidFill>
                  <a:schemeClr val="tx1"/>
                </a:solidFill>
                <a:latin typeface="Times New Roman" panose="02020603050405020304" pitchFamily="18" charset="0"/>
              </a:defRPr>
            </a:lvl2pPr>
            <a:lvl3pPr marL="1143000" indent="-228600" defTabSz="950913">
              <a:spcBef>
                <a:spcPct val="30000"/>
              </a:spcBef>
              <a:defRPr sz="1200">
                <a:solidFill>
                  <a:schemeClr val="tx1"/>
                </a:solidFill>
                <a:latin typeface="Times New Roman" panose="02020603050405020304" pitchFamily="18" charset="0"/>
              </a:defRPr>
            </a:lvl3pPr>
            <a:lvl4pPr marL="1600200" indent="-228600" defTabSz="950913">
              <a:spcBef>
                <a:spcPct val="30000"/>
              </a:spcBef>
              <a:defRPr sz="1200">
                <a:solidFill>
                  <a:schemeClr val="tx1"/>
                </a:solidFill>
                <a:latin typeface="Times New Roman" panose="02020603050405020304" pitchFamily="18" charset="0"/>
              </a:defRPr>
            </a:lvl4pPr>
            <a:lvl5pPr marL="2057400" indent="-228600" defTabSz="950913">
              <a:spcBef>
                <a:spcPct val="30000"/>
              </a:spcBef>
              <a:defRPr sz="1200">
                <a:solidFill>
                  <a:schemeClr val="tx1"/>
                </a:solidFill>
                <a:latin typeface="Times New Roman" panose="02020603050405020304" pitchFamily="18" charset="0"/>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buFontTx/>
              <a:buNone/>
            </a:pPr>
            <a:fld id="{F77D5AC2-A27C-4119-8CEA-3ACE4A6E84E5}" type="slidenum">
              <a:rPr altLang="en-US" sz="2400" smtClean="0">
                <a:cs typeface="Arial" panose="020B0604020202020204" pitchFamily="34" charset="0"/>
              </a:rPr>
              <a:pPr fontAlgn="base">
                <a:spcBef>
                  <a:spcPct val="0"/>
                </a:spcBef>
                <a:spcAft>
                  <a:spcPct val="0"/>
                </a:spcAft>
                <a:buFontTx/>
                <a:buNone/>
              </a:pPr>
              <a:t>11</a:t>
            </a:fld>
            <a:endParaRPr lang="en-GB" altLang="en-US" sz="2400" smtClean="0">
              <a:cs typeface="Arial" panose="020B0604020202020204" pitchFamily="34" charset="0"/>
            </a:endParaRPr>
          </a:p>
        </p:txBody>
      </p:sp>
      <p:sp>
        <p:nvSpPr>
          <p:cNvPr id="26627" name="Rectangle 2"/>
          <p:cNvSpPr>
            <a:spLocks noChangeArrowheads="1" noTextEdit="1"/>
          </p:cNvSpPr>
          <p:nvPr>
            <p:ph type="sldImg" idx="4294967295"/>
          </p:nvPr>
        </p:nvSpPr>
        <p:spPr>
          <a:ln/>
        </p:spPr>
      </p:sp>
      <p:sp>
        <p:nvSpPr>
          <p:cNvPr id="26628" name="Rectangle 3"/>
          <p:cNvSpPr>
            <a:spLocks noGrp="1" noChangeArrowheads="1"/>
          </p:cNvSpPr>
          <p:nvPr>
            <p:ph type="body" idx="4294967295"/>
          </p:nvPr>
        </p:nvSpPr>
        <p:spPr/>
        <p:txBody>
          <a:bodyPr>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GB"/>
          </a:p>
        </p:txBody>
      </p:sp>
      <p:sp>
        <p:nvSpPr>
          <p:cNvPr id="16" name="Footer Placeholder 4"/>
          <p:cNvSpPr>
            <a:spLocks noGrp="1"/>
          </p:cNvSpPr>
          <p:nvPr>
            <p:ph type="ftr" sz="quarter" idx="11"/>
          </p:nvPr>
        </p:nvSpPr>
        <p:spPr/>
        <p:txBody>
          <a:bodyPr/>
          <a:lstStyle>
            <a:lvl1pPr>
              <a:defRPr/>
            </a:lvl1pPr>
          </a:lstStyle>
          <a:p>
            <a:pPr>
              <a:defRPr/>
            </a:pPr>
            <a:endParaRPr lang="en-GB"/>
          </a:p>
        </p:txBody>
      </p:sp>
      <p:sp>
        <p:nvSpPr>
          <p:cNvPr id="17" name="Slide Number Placeholder 5"/>
          <p:cNvSpPr>
            <a:spLocks noGrp="1"/>
          </p:cNvSpPr>
          <p:nvPr>
            <p:ph type="sldNum" sz="quarter" idx="12"/>
          </p:nvPr>
        </p:nvSpPr>
        <p:spPr/>
        <p:txBody>
          <a:bodyPr/>
          <a:lstStyle>
            <a:lvl1pPr>
              <a:defRPr/>
            </a:lvl1pPr>
          </a:lstStyle>
          <a:p>
            <a:pPr>
              <a:defRPr/>
            </a:pPr>
            <a:fld id="{07D3BAFA-0DA9-4DB3-B5A0-7DE353293FA3}" type="slidenum">
              <a:rPr lang="en-GB" altLang="en-US"/>
              <a:pPr>
                <a:defRPr/>
              </a:pPr>
              <a:t>‹#›</a:t>
            </a:fld>
            <a:endParaRPr lang="en-GB" altLang="en-US"/>
          </a:p>
        </p:txBody>
      </p:sp>
    </p:spTree>
    <p:extLst>
      <p:ext uri="{BB962C8B-B14F-4D97-AF65-F5344CB8AC3E}">
        <p14:creationId xmlns:p14="http://schemas.microsoft.com/office/powerpoint/2010/main" val="179177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15AB2E-A9B9-4C51-A6A7-DE15F5EE065A}" type="slidenum">
              <a:rPr lang="en-GB" altLang="en-US"/>
              <a:pPr>
                <a:defRPr/>
              </a:pPr>
              <a:t>‹#›</a:t>
            </a:fld>
            <a:endParaRPr lang="en-GB" altLang="en-US"/>
          </a:p>
        </p:txBody>
      </p:sp>
    </p:spTree>
    <p:extLst>
      <p:ext uri="{BB962C8B-B14F-4D97-AF65-F5344CB8AC3E}">
        <p14:creationId xmlns:p14="http://schemas.microsoft.com/office/powerpoint/2010/main" val="299076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pPr>
              <a:defRPr/>
            </a:pPr>
            <a:fld id="{ECB282F4-6875-43F2-8B7E-C11BE7A8C78F}" type="slidenum">
              <a:rPr lang="en-GB" altLang="en-US"/>
              <a:pPr>
                <a:defRPr/>
              </a:pPr>
              <a:t>‹#›</a:t>
            </a:fld>
            <a:endParaRPr lang="en-GB" altLang="en-US"/>
          </a:p>
        </p:txBody>
      </p:sp>
    </p:spTree>
    <p:extLst>
      <p:ext uri="{BB962C8B-B14F-4D97-AF65-F5344CB8AC3E}">
        <p14:creationId xmlns:p14="http://schemas.microsoft.com/office/powerpoint/2010/main" val="132655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368528-F3C2-4C82-94DE-225918270259}" type="slidenum">
              <a:rPr lang="en-GB" altLang="en-US"/>
              <a:pPr>
                <a:defRPr/>
              </a:pPr>
              <a:t>‹#›</a:t>
            </a:fld>
            <a:endParaRPr lang="en-GB" altLang="en-US"/>
          </a:p>
        </p:txBody>
      </p:sp>
    </p:spTree>
    <p:extLst>
      <p:ext uri="{BB962C8B-B14F-4D97-AF65-F5344CB8AC3E}">
        <p14:creationId xmlns:p14="http://schemas.microsoft.com/office/powerpoint/2010/main" val="322824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pPr>
              <a:defRPr/>
            </a:pPr>
            <a:fld id="{47495FBB-704F-4320-8728-2C5CCEC44B2D}" type="slidenum">
              <a:rPr lang="en-GB" altLang="en-US"/>
              <a:pPr>
                <a:defRPr/>
              </a:pPr>
              <a:t>‹#›</a:t>
            </a:fld>
            <a:endParaRPr lang="en-GB" altLang="en-US"/>
          </a:p>
        </p:txBody>
      </p:sp>
    </p:spTree>
    <p:extLst>
      <p:ext uri="{BB962C8B-B14F-4D97-AF65-F5344CB8AC3E}">
        <p14:creationId xmlns:p14="http://schemas.microsoft.com/office/powerpoint/2010/main" val="263075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BB50C8A6-289F-43DF-9112-39A98AA6AF93}" type="slidenum">
              <a:rPr lang="en-GB" altLang="en-US"/>
              <a:pPr>
                <a:defRPr/>
              </a:pPr>
              <a:t>‹#›</a:t>
            </a:fld>
            <a:endParaRPr lang="en-GB" altLang="en-US"/>
          </a:p>
        </p:txBody>
      </p:sp>
    </p:spTree>
    <p:extLst>
      <p:ext uri="{BB962C8B-B14F-4D97-AF65-F5344CB8AC3E}">
        <p14:creationId xmlns:p14="http://schemas.microsoft.com/office/powerpoint/2010/main" val="344284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D9F7BD-4BEA-4546-9A49-9C8BB16F3E19}" type="slidenum">
              <a:rPr lang="en-GB" altLang="en-US"/>
              <a:pPr>
                <a:defRPr/>
              </a:pPr>
              <a:t>‹#›</a:t>
            </a:fld>
            <a:endParaRPr lang="en-GB" altLang="en-US"/>
          </a:p>
        </p:txBody>
      </p:sp>
    </p:spTree>
    <p:extLst>
      <p:ext uri="{BB962C8B-B14F-4D97-AF65-F5344CB8AC3E}">
        <p14:creationId xmlns:p14="http://schemas.microsoft.com/office/powerpoint/2010/main" val="133226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3AFB10-2E2E-46D5-BD21-5C3302C90586}" type="slidenum">
              <a:rPr lang="en-GB" altLang="en-US"/>
              <a:pPr>
                <a:defRPr/>
              </a:pPr>
              <a:t>‹#›</a:t>
            </a:fld>
            <a:endParaRPr lang="en-GB" altLang="en-US"/>
          </a:p>
        </p:txBody>
      </p:sp>
    </p:spTree>
    <p:extLst>
      <p:ext uri="{BB962C8B-B14F-4D97-AF65-F5344CB8AC3E}">
        <p14:creationId xmlns:p14="http://schemas.microsoft.com/office/powerpoint/2010/main" val="138239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83720C-77BA-4F70-805C-99DB85AE1E96}" type="slidenum">
              <a:rPr lang="en-GB" altLang="en-US"/>
              <a:pPr>
                <a:defRPr/>
              </a:pPr>
              <a:t>‹#›</a:t>
            </a:fld>
            <a:endParaRPr lang="en-GB" altLang="en-US"/>
          </a:p>
        </p:txBody>
      </p:sp>
    </p:spTree>
    <p:extLst>
      <p:ext uri="{BB962C8B-B14F-4D97-AF65-F5344CB8AC3E}">
        <p14:creationId xmlns:p14="http://schemas.microsoft.com/office/powerpoint/2010/main" val="385287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987740-4339-4D45-8F52-A606AE0EE1CF}" type="slidenum">
              <a:rPr lang="en-GB" altLang="en-US"/>
              <a:pPr>
                <a:defRPr/>
              </a:pPr>
              <a:t>‹#›</a:t>
            </a:fld>
            <a:endParaRPr lang="en-GB" altLang="en-US"/>
          </a:p>
        </p:txBody>
      </p:sp>
    </p:spTree>
    <p:extLst>
      <p:ext uri="{BB962C8B-B14F-4D97-AF65-F5344CB8AC3E}">
        <p14:creationId xmlns:p14="http://schemas.microsoft.com/office/powerpoint/2010/main" val="162998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9C04FE5-D92F-45C6-97F5-DA6243FD42E8}" type="slidenum">
              <a:rPr lang="en-GB" altLang="en-US"/>
              <a:pPr>
                <a:defRPr/>
              </a:pPr>
              <a:t>‹#›</a:t>
            </a:fld>
            <a:endParaRPr lang="en-GB" altLang="en-US"/>
          </a:p>
        </p:txBody>
      </p:sp>
    </p:spTree>
    <p:extLst>
      <p:ext uri="{BB962C8B-B14F-4D97-AF65-F5344CB8AC3E}">
        <p14:creationId xmlns:p14="http://schemas.microsoft.com/office/powerpoint/2010/main" val="248348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F888A20-FEEF-4139-A1C5-75871D17A814}" type="slidenum">
              <a:rPr lang="en-GB" altLang="en-US"/>
              <a:pPr>
                <a:defRPr/>
              </a:pPr>
              <a:t>‹#›</a:t>
            </a:fld>
            <a:endParaRPr lang="en-GB" altLang="en-US"/>
          </a:p>
        </p:txBody>
      </p:sp>
    </p:spTree>
    <p:extLst>
      <p:ext uri="{BB962C8B-B14F-4D97-AF65-F5344CB8AC3E}">
        <p14:creationId xmlns:p14="http://schemas.microsoft.com/office/powerpoint/2010/main" val="423215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7E24B42-A85C-4DF2-B296-823535874D13}" type="slidenum">
              <a:rPr lang="en-GB" altLang="en-US"/>
              <a:pPr>
                <a:defRPr/>
              </a:pPr>
              <a:t>‹#›</a:t>
            </a:fld>
            <a:endParaRPr lang="en-GB" altLang="en-US"/>
          </a:p>
        </p:txBody>
      </p:sp>
    </p:spTree>
    <p:extLst>
      <p:ext uri="{BB962C8B-B14F-4D97-AF65-F5344CB8AC3E}">
        <p14:creationId xmlns:p14="http://schemas.microsoft.com/office/powerpoint/2010/main" val="345835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E95084A-BA06-42A3-B1D6-2BA92A434664}" type="slidenum">
              <a:rPr lang="en-GB" altLang="en-US"/>
              <a:pPr>
                <a:defRPr/>
              </a:pPr>
              <a:t>‹#›</a:t>
            </a:fld>
            <a:endParaRPr lang="en-GB" altLang="en-US"/>
          </a:p>
        </p:txBody>
      </p:sp>
    </p:spTree>
    <p:extLst>
      <p:ext uri="{BB962C8B-B14F-4D97-AF65-F5344CB8AC3E}">
        <p14:creationId xmlns:p14="http://schemas.microsoft.com/office/powerpoint/2010/main" val="373427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D176F6-2C32-41F5-97CA-56BCAAB2EE1B}" type="slidenum">
              <a:rPr lang="en-GB" altLang="en-US"/>
              <a:pPr>
                <a:defRPr/>
              </a:pPr>
              <a:t>‹#›</a:t>
            </a:fld>
            <a:endParaRPr lang="en-GB" altLang="en-US"/>
          </a:p>
        </p:txBody>
      </p:sp>
    </p:spTree>
    <p:extLst>
      <p:ext uri="{BB962C8B-B14F-4D97-AF65-F5344CB8AC3E}">
        <p14:creationId xmlns:p14="http://schemas.microsoft.com/office/powerpoint/2010/main" val="121827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7F31EA9-3DD8-47ED-AE28-7871112FEF05}" type="slidenum">
              <a:rPr lang="en-GB" altLang="en-US"/>
              <a:pPr>
                <a:defRPr/>
              </a:pPr>
              <a:t>‹#›</a:t>
            </a:fld>
            <a:endParaRPr lang="en-GB" altLang="en-US"/>
          </a:p>
        </p:txBody>
      </p:sp>
    </p:spTree>
    <p:extLst>
      <p:ext uri="{BB962C8B-B14F-4D97-AF65-F5344CB8AC3E}">
        <p14:creationId xmlns:p14="http://schemas.microsoft.com/office/powerpoint/2010/main" val="68818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3F512389-3881-4BD2-A39E-D424A56292D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07"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8" r:id="rId11"/>
    <p:sldLayoutId id="2147484003" r:id="rId12"/>
    <p:sldLayoutId id="2147484009" r:id="rId13"/>
    <p:sldLayoutId id="2147484004" r:id="rId14"/>
    <p:sldLayoutId id="2147484005" r:id="rId15"/>
    <p:sldLayoutId id="214748400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braniff697@c2kni.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90638" y="409575"/>
            <a:ext cx="8088313" cy="1935163"/>
          </a:xfrm>
        </p:spPr>
        <p:txBody>
          <a:bodyPr/>
          <a:lstStyle/>
          <a:p>
            <a:pPr eaLnBrk="1" hangingPunct="1"/>
            <a:r>
              <a:rPr lang="en-GB" altLang="en-US" smtClean="0">
                <a:latin typeface="XCCW Joined 1a" panose="03050602040000000000" pitchFamily="66" charset="0"/>
              </a:rPr>
              <a:t>Welcome to Primary 4</a:t>
            </a:r>
          </a:p>
        </p:txBody>
      </p:sp>
      <p:sp>
        <p:nvSpPr>
          <p:cNvPr id="15363" name="Rectangle 3"/>
          <p:cNvSpPr>
            <a:spLocks noGrp="1" noChangeArrowheads="1"/>
          </p:cNvSpPr>
          <p:nvPr>
            <p:ph type="subTitle" idx="1"/>
          </p:nvPr>
        </p:nvSpPr>
        <p:spPr>
          <a:xfrm>
            <a:off x="1838325" y="4024313"/>
            <a:ext cx="5826125" cy="1095375"/>
          </a:xfrm>
        </p:spPr>
        <p:txBody>
          <a:bodyPr rtlCol="0">
            <a:normAutofit/>
          </a:bodyPr>
          <a:lstStyle/>
          <a:p>
            <a:pPr eaLnBrk="1" fontAlgn="auto" hangingPunct="1">
              <a:spcAft>
                <a:spcPts val="0"/>
              </a:spcAft>
              <a:buFont typeface="Wingdings 3" charset="2"/>
              <a:buNone/>
              <a:defRPr/>
            </a:pPr>
            <a:r>
              <a:rPr lang="en-GB" altLang="en-US" b="1" dirty="0" smtClean="0">
                <a:latin typeface="XCCW Joined 1a" panose="03050602040000000000" pitchFamily="66" charset="0"/>
              </a:rPr>
              <a:t>A Guide for Parents</a:t>
            </a:r>
          </a:p>
          <a:p>
            <a:pPr eaLnBrk="1" fontAlgn="auto" hangingPunct="1">
              <a:spcAft>
                <a:spcPts val="0"/>
              </a:spcAft>
              <a:buFont typeface="Wingdings 3" charset="2"/>
              <a:buNone/>
              <a:defRPr/>
            </a:pPr>
            <a:endParaRPr lang="en-GB" altLang="en-US" b="1" dirty="0" smtClean="0">
              <a:latin typeface="Comic Sans MS" panose="030F0702030302020204" pitchFamily="66" charset="0"/>
            </a:endParaRPr>
          </a:p>
        </p:txBody>
      </p:sp>
      <p:pic>
        <p:nvPicPr>
          <p:cNvPr id="71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574925"/>
            <a:ext cx="3995738"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09600" y="192088"/>
            <a:ext cx="6348413" cy="1320800"/>
          </a:xfrm>
        </p:spPr>
        <p:txBody>
          <a:bodyPr/>
          <a:lstStyle/>
          <a:p>
            <a:pPr eaLnBrk="1" hangingPunct="1"/>
            <a:r>
              <a:rPr lang="en-GB" altLang="en-US" smtClean="0">
                <a:latin typeface="XCCW Joined 1a" panose="03050602040000000000" pitchFamily="66" charset="0"/>
              </a:rPr>
              <a:t>Homework</a:t>
            </a:r>
          </a:p>
        </p:txBody>
      </p:sp>
      <p:sp>
        <p:nvSpPr>
          <p:cNvPr id="25603" name="Rectangle 1027"/>
          <p:cNvSpPr>
            <a:spLocks noGrp="1" noChangeArrowheads="1"/>
          </p:cNvSpPr>
          <p:nvPr>
            <p:ph idx="1"/>
          </p:nvPr>
        </p:nvSpPr>
        <p:spPr>
          <a:xfrm>
            <a:off x="395288" y="1046163"/>
            <a:ext cx="7851775" cy="4751387"/>
          </a:xfrm>
        </p:spPr>
        <p:txBody>
          <a:bodyPr rtlCol="0">
            <a:noAutofit/>
          </a:bodyPr>
          <a:lstStyle/>
          <a:p>
            <a:pPr eaLnBrk="1" fontAlgn="auto" hangingPunct="1">
              <a:lnSpc>
                <a:spcPct val="120000"/>
              </a:lnSpc>
              <a:spcAft>
                <a:spcPts val="0"/>
              </a:spcAft>
              <a:buFont typeface="Wingdings 3" charset="2"/>
              <a:buChar char=""/>
              <a:defRPr/>
            </a:pPr>
            <a:r>
              <a:rPr lang="en-GB" altLang="en-US" sz="2000" dirty="0" smtClean="0">
                <a:solidFill>
                  <a:schemeClr val="tx1">
                    <a:lumMod val="75000"/>
                    <a:lumOff val="25000"/>
                  </a:schemeClr>
                </a:solidFill>
                <a:latin typeface="XCCW Joined 1a" panose="03050602040000000000" pitchFamily="66" charset="0"/>
              </a:rPr>
              <a:t>Reading books will be read partly in class and finished at home with guardians and parents. </a:t>
            </a:r>
          </a:p>
          <a:p>
            <a:pPr eaLnBrk="1" fontAlgn="auto" hangingPunct="1">
              <a:lnSpc>
                <a:spcPct val="120000"/>
              </a:lnSpc>
              <a:spcAft>
                <a:spcPts val="0"/>
              </a:spcAft>
              <a:buFont typeface="Wingdings 3" charset="2"/>
              <a:buChar char=""/>
              <a:defRPr/>
            </a:pPr>
            <a:r>
              <a:rPr lang="en-GB" altLang="en-US" sz="2000" dirty="0" smtClean="0">
                <a:solidFill>
                  <a:schemeClr val="tx1">
                    <a:lumMod val="75000"/>
                    <a:lumOff val="25000"/>
                  </a:schemeClr>
                </a:solidFill>
                <a:latin typeface="XCCW Joined 1a" panose="03050602040000000000" pitchFamily="66" charset="0"/>
              </a:rPr>
              <a:t>Pupils will be provided with a</a:t>
            </a:r>
            <a:r>
              <a:rPr lang="ga-IE" altLang="en-US" sz="2000" dirty="0" smtClean="0">
                <a:solidFill>
                  <a:schemeClr val="tx1">
                    <a:lumMod val="75000"/>
                    <a:lumOff val="25000"/>
                  </a:schemeClr>
                </a:solidFill>
                <a:latin typeface="XCCW Joined 1a" panose="03050602040000000000" pitchFamily="66" charset="0"/>
              </a:rPr>
              <a:t>n</a:t>
            </a:r>
            <a:r>
              <a:rPr lang="en-GB" altLang="en-US" sz="2000" dirty="0" smtClean="0">
                <a:solidFill>
                  <a:schemeClr val="tx1">
                    <a:lumMod val="75000"/>
                    <a:lumOff val="25000"/>
                  </a:schemeClr>
                </a:solidFill>
                <a:latin typeface="XCCW Joined 1a" panose="03050602040000000000" pitchFamily="66" charset="0"/>
              </a:rPr>
              <a:t> extra reading book and </a:t>
            </a:r>
            <a:r>
              <a:rPr lang="ga-IE" altLang="en-US" sz="2000" dirty="0" smtClean="0">
                <a:solidFill>
                  <a:schemeClr val="tx1">
                    <a:lumMod val="75000"/>
                    <a:lumOff val="25000"/>
                  </a:schemeClr>
                </a:solidFill>
                <a:latin typeface="XCCW Joined 1a" panose="03050602040000000000" pitchFamily="66" charset="0"/>
              </a:rPr>
              <a:t>s</a:t>
            </a:r>
            <a:r>
              <a:rPr lang="en-GB" altLang="en-US" sz="2000" dirty="0" err="1" smtClean="0">
                <a:solidFill>
                  <a:schemeClr val="tx1">
                    <a:lumMod val="75000"/>
                    <a:lumOff val="25000"/>
                  </a:schemeClr>
                </a:solidFill>
                <a:latin typeface="XCCW Joined 1a" panose="03050602040000000000" pitchFamily="66" charset="0"/>
              </a:rPr>
              <a:t>hould</a:t>
            </a:r>
            <a:r>
              <a:rPr lang="en-GB" altLang="en-US" sz="2000" dirty="0" smtClean="0">
                <a:solidFill>
                  <a:schemeClr val="tx1">
                    <a:lumMod val="75000"/>
                    <a:lumOff val="25000"/>
                  </a:schemeClr>
                </a:solidFill>
                <a:latin typeface="XCCW Joined 1a" panose="03050602040000000000" pitchFamily="66" charset="0"/>
              </a:rPr>
              <a:t> revise their </a:t>
            </a:r>
            <a:r>
              <a:rPr lang="en-GB" altLang="en-US" sz="2000" b="1" dirty="0" smtClean="0">
                <a:solidFill>
                  <a:schemeClr val="tx1">
                    <a:lumMod val="75000"/>
                    <a:lumOff val="25000"/>
                  </a:schemeClr>
                </a:solidFill>
                <a:latin typeface="XCCW Joined 1a" panose="03050602040000000000" pitchFamily="66" charset="0"/>
              </a:rPr>
              <a:t>tricky words </a:t>
            </a:r>
            <a:r>
              <a:rPr lang="en-GB" altLang="en-US" sz="2000" dirty="0" smtClean="0">
                <a:solidFill>
                  <a:schemeClr val="tx1">
                    <a:lumMod val="75000"/>
                    <a:lumOff val="25000"/>
                  </a:schemeClr>
                </a:solidFill>
                <a:latin typeface="XCCW Joined 1a" panose="03050602040000000000" pitchFamily="66" charset="0"/>
              </a:rPr>
              <a:t>and </a:t>
            </a:r>
            <a:r>
              <a:rPr lang="en-GB" altLang="en-US" sz="2000" b="1" dirty="0" smtClean="0">
                <a:solidFill>
                  <a:schemeClr val="tx1">
                    <a:lumMod val="75000"/>
                    <a:lumOff val="25000"/>
                  </a:schemeClr>
                </a:solidFill>
                <a:latin typeface="XCCW Joined 1a" panose="03050602040000000000" pitchFamily="66" charset="0"/>
              </a:rPr>
              <a:t>times tables </a:t>
            </a:r>
            <a:r>
              <a:rPr lang="en-GB" altLang="en-US" sz="2000" dirty="0" smtClean="0">
                <a:solidFill>
                  <a:schemeClr val="tx1">
                    <a:lumMod val="75000"/>
                    <a:lumOff val="25000"/>
                  </a:schemeClr>
                </a:solidFill>
                <a:latin typeface="XCCW Joined 1a" panose="03050602040000000000" pitchFamily="66" charset="0"/>
              </a:rPr>
              <a:t>every night.</a:t>
            </a:r>
          </a:p>
          <a:p>
            <a:pPr eaLnBrk="1" fontAlgn="auto" hangingPunct="1">
              <a:lnSpc>
                <a:spcPct val="120000"/>
              </a:lnSpc>
              <a:spcAft>
                <a:spcPts val="0"/>
              </a:spcAft>
              <a:buFont typeface="Wingdings 3" charset="2"/>
              <a:buChar char=""/>
              <a:defRPr/>
            </a:pPr>
            <a:r>
              <a:rPr lang="en-GB" altLang="en-US" sz="2000" dirty="0" smtClean="0">
                <a:solidFill>
                  <a:schemeClr val="tx1">
                    <a:lumMod val="75000"/>
                    <a:lumOff val="25000"/>
                  </a:schemeClr>
                </a:solidFill>
                <a:latin typeface="XCCW Joined 1a" panose="03050602040000000000" pitchFamily="66" charset="0"/>
              </a:rPr>
              <a:t>Homework includes:</a:t>
            </a:r>
            <a:endParaRPr lang="ga-IE" altLang="en-US" sz="2000" dirty="0" smtClean="0">
              <a:solidFill>
                <a:schemeClr val="tx1">
                  <a:lumMod val="75000"/>
                  <a:lumOff val="25000"/>
                </a:schemeClr>
              </a:solidFill>
              <a:latin typeface="XCCW Joined 1a" panose="03050602040000000000" pitchFamily="66" charset="0"/>
            </a:endParaRPr>
          </a:p>
          <a:p>
            <a:pPr eaLnBrk="1" fontAlgn="auto" hangingPunct="1">
              <a:lnSpc>
                <a:spcPct val="120000"/>
              </a:lnSpc>
              <a:spcAft>
                <a:spcPts val="0"/>
              </a:spcAft>
              <a:buFont typeface="Wingdings 3" charset="2"/>
              <a:buChar char=""/>
              <a:defRPr/>
            </a:pPr>
            <a:r>
              <a:rPr lang="ga-IE" altLang="en-US" sz="2000" dirty="0" err="1" smtClean="0">
                <a:solidFill>
                  <a:schemeClr val="tx1">
                    <a:lumMod val="75000"/>
                    <a:lumOff val="25000"/>
                  </a:schemeClr>
                </a:solidFill>
                <a:latin typeface="XCCW Joined 1a" panose="03050602040000000000" pitchFamily="66" charset="0"/>
              </a:rPr>
              <a:t>Mon</a:t>
            </a:r>
            <a:r>
              <a:rPr lang="ga-IE" altLang="en-US" sz="2000" dirty="0" smtClean="0">
                <a:solidFill>
                  <a:schemeClr val="tx1">
                    <a:lumMod val="75000"/>
                    <a:lumOff val="25000"/>
                  </a:schemeClr>
                </a:solidFill>
                <a:latin typeface="XCCW Joined 1a" panose="03050602040000000000" pitchFamily="66" charset="0"/>
              </a:rPr>
              <a:t>/</a:t>
            </a:r>
            <a:r>
              <a:rPr lang="en-GB" altLang="en-US" sz="2000" dirty="0" smtClean="0">
                <a:solidFill>
                  <a:schemeClr val="tx1">
                    <a:lumMod val="75000"/>
                    <a:lumOff val="25000"/>
                  </a:schemeClr>
                </a:solidFill>
                <a:latin typeface="XCCW Joined 1a" panose="03050602040000000000" pitchFamily="66" charset="0"/>
              </a:rPr>
              <a:t>Tues</a:t>
            </a:r>
            <a:r>
              <a:rPr lang="ga-IE" altLang="en-US" sz="2000" dirty="0" smtClean="0">
                <a:solidFill>
                  <a:schemeClr val="tx1">
                    <a:lumMod val="75000"/>
                    <a:lumOff val="25000"/>
                  </a:schemeClr>
                </a:solidFill>
                <a:latin typeface="XCCW Joined 1a" panose="03050602040000000000" pitchFamily="66" charset="0"/>
              </a:rPr>
              <a:t> – </a:t>
            </a:r>
            <a:r>
              <a:rPr lang="ga-IE" altLang="en-US" sz="2000" dirty="0" err="1" smtClean="0">
                <a:solidFill>
                  <a:schemeClr val="tx1">
                    <a:lumMod val="75000"/>
                    <a:lumOff val="25000"/>
                  </a:schemeClr>
                </a:solidFill>
                <a:latin typeface="XCCW Joined 1a" panose="03050602040000000000" pitchFamily="66" charset="0"/>
              </a:rPr>
              <a:t>Literacy</a:t>
            </a:r>
            <a:r>
              <a:rPr lang="en-GB" altLang="en-US" sz="2000" dirty="0" smtClean="0">
                <a:solidFill>
                  <a:schemeClr val="tx1">
                    <a:lumMod val="75000"/>
                    <a:lumOff val="25000"/>
                  </a:schemeClr>
                </a:solidFill>
                <a:latin typeface="XCCW Joined 1a" panose="03050602040000000000" pitchFamily="66" charset="0"/>
              </a:rPr>
              <a:t>/ Numeracy</a:t>
            </a:r>
            <a:r>
              <a:rPr lang="ga-IE" altLang="en-US" sz="2000" dirty="0" smtClean="0">
                <a:solidFill>
                  <a:schemeClr val="tx1">
                    <a:lumMod val="75000"/>
                    <a:lumOff val="25000"/>
                  </a:schemeClr>
                </a:solidFill>
                <a:latin typeface="XCCW Joined 1a" panose="03050602040000000000" pitchFamily="66" charset="0"/>
              </a:rPr>
              <a:t> </a:t>
            </a:r>
            <a:r>
              <a:rPr lang="en-GB" altLang="en-US" sz="2000" dirty="0" smtClean="0">
                <a:solidFill>
                  <a:schemeClr val="tx1">
                    <a:lumMod val="75000"/>
                    <a:lumOff val="25000"/>
                  </a:schemeClr>
                </a:solidFill>
                <a:latin typeface="XCCW Joined 1a" panose="03050602040000000000" pitchFamily="66" charset="0"/>
              </a:rPr>
              <a:t>through Seesaw</a:t>
            </a:r>
            <a:endParaRPr lang="ga-IE" altLang="en-US" sz="2000" dirty="0" smtClean="0">
              <a:solidFill>
                <a:schemeClr val="tx1">
                  <a:lumMod val="75000"/>
                  <a:lumOff val="25000"/>
                </a:schemeClr>
              </a:solidFill>
              <a:latin typeface="XCCW Joined 1a" panose="03050602040000000000" pitchFamily="66" charset="0"/>
            </a:endParaRPr>
          </a:p>
          <a:p>
            <a:pPr eaLnBrk="1" fontAlgn="auto" hangingPunct="1">
              <a:lnSpc>
                <a:spcPct val="120000"/>
              </a:lnSpc>
              <a:spcAft>
                <a:spcPts val="0"/>
              </a:spcAft>
              <a:buFont typeface="Wingdings 3" charset="2"/>
              <a:buChar char=""/>
              <a:defRPr/>
            </a:pPr>
            <a:r>
              <a:rPr lang="en-GB" altLang="en-US" sz="2000" dirty="0" smtClean="0">
                <a:solidFill>
                  <a:schemeClr val="tx1">
                    <a:lumMod val="75000"/>
                    <a:lumOff val="25000"/>
                  </a:schemeClr>
                </a:solidFill>
                <a:latin typeface="XCCW Joined 1a" panose="03050602040000000000" pitchFamily="66" charset="0"/>
              </a:rPr>
              <a:t>Wed</a:t>
            </a:r>
            <a:r>
              <a:rPr lang="ga-IE" altLang="en-US" sz="2000" dirty="0" smtClean="0">
                <a:solidFill>
                  <a:schemeClr val="tx1">
                    <a:lumMod val="75000"/>
                    <a:lumOff val="25000"/>
                  </a:schemeClr>
                </a:solidFill>
                <a:latin typeface="XCCW Joined 1a" panose="03050602040000000000" pitchFamily="66" charset="0"/>
              </a:rPr>
              <a:t>/Thur – </a:t>
            </a:r>
            <a:r>
              <a:rPr lang="en-GB" altLang="en-US" sz="2000" dirty="0" smtClean="0">
                <a:solidFill>
                  <a:schemeClr val="tx1">
                    <a:lumMod val="75000"/>
                    <a:lumOff val="25000"/>
                  </a:schemeClr>
                </a:solidFill>
                <a:latin typeface="XCCW Joined 1a" panose="03050602040000000000" pitchFamily="66" charset="0"/>
              </a:rPr>
              <a:t>Literacy/</a:t>
            </a:r>
            <a:r>
              <a:rPr lang="ga-IE" altLang="en-US" sz="2000" dirty="0" err="1" smtClean="0">
                <a:solidFill>
                  <a:schemeClr val="tx1">
                    <a:lumMod val="75000"/>
                    <a:lumOff val="25000"/>
                  </a:schemeClr>
                </a:solidFill>
                <a:latin typeface="XCCW Joined 1a" panose="03050602040000000000" pitchFamily="66" charset="0"/>
              </a:rPr>
              <a:t>Numeracy</a:t>
            </a:r>
            <a:r>
              <a:rPr lang="ga-IE" altLang="en-US" sz="2000" dirty="0" smtClean="0">
                <a:solidFill>
                  <a:schemeClr val="tx1">
                    <a:lumMod val="75000"/>
                    <a:lumOff val="25000"/>
                  </a:schemeClr>
                </a:solidFill>
                <a:latin typeface="XCCW Joined 1a" panose="03050602040000000000" pitchFamily="66" charset="0"/>
              </a:rPr>
              <a:t> </a:t>
            </a:r>
            <a:r>
              <a:rPr lang="en-GB" altLang="en-US" sz="2000" dirty="0" smtClean="0">
                <a:solidFill>
                  <a:schemeClr val="tx1">
                    <a:lumMod val="75000"/>
                    <a:lumOff val="25000"/>
                  </a:schemeClr>
                </a:solidFill>
                <a:latin typeface="XCCW Joined 1a" panose="03050602040000000000" pitchFamily="66" charset="0"/>
              </a:rPr>
              <a:t>paper copy</a:t>
            </a:r>
            <a:r>
              <a:rPr lang="ga-IE" altLang="en-US" sz="2000" dirty="0" smtClean="0">
                <a:solidFill>
                  <a:schemeClr val="tx1">
                    <a:lumMod val="75000"/>
                    <a:lumOff val="25000"/>
                  </a:schemeClr>
                </a:solidFill>
                <a:latin typeface="XCCW Joined 1a" panose="03050602040000000000" pitchFamily="66" charset="0"/>
              </a:rPr>
              <a:t> </a:t>
            </a:r>
            <a:endParaRPr lang="en-GB" altLang="en-US" sz="2000" dirty="0" smtClean="0">
              <a:solidFill>
                <a:schemeClr val="tx1">
                  <a:lumMod val="75000"/>
                  <a:lumOff val="25000"/>
                </a:schemeClr>
              </a:solidFill>
              <a:latin typeface="XCCW Joined 1a" panose="03050602040000000000" pitchFamily="66" charset="0"/>
            </a:endParaRPr>
          </a:p>
          <a:p>
            <a:pPr eaLnBrk="1" fontAlgn="auto" hangingPunct="1">
              <a:lnSpc>
                <a:spcPct val="120000"/>
              </a:lnSpc>
              <a:spcAft>
                <a:spcPts val="0"/>
              </a:spcAft>
              <a:buFont typeface="Wingdings 3" charset="2"/>
              <a:buChar char=""/>
              <a:defRPr/>
            </a:pPr>
            <a:r>
              <a:rPr lang="en-GB" altLang="en-US" sz="2000" b="1" dirty="0" smtClean="0">
                <a:solidFill>
                  <a:srgbClr val="FF0000"/>
                </a:solidFill>
                <a:latin typeface="XCCW Joined 1a" panose="03050602040000000000" pitchFamily="66" charset="0"/>
              </a:rPr>
              <a:t>All homework should be signed and folders to be brought back each day.</a:t>
            </a:r>
          </a:p>
        </p:txBody>
      </p:sp>
      <p:pic>
        <p:nvPicPr>
          <p:cNvPr id="23556" name="Picture 6" descr="Top 10 EdTech Tips: Seesaw | Georgia Public Broadca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0"/>
            <a:ext cx="15208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mtClean="0">
                <a:latin typeface="XCCW Joined 1a" panose="03050602040000000000" pitchFamily="66" charset="0"/>
              </a:rPr>
              <a:t>Class Behaviour Code</a:t>
            </a:r>
          </a:p>
        </p:txBody>
      </p:sp>
      <p:sp>
        <p:nvSpPr>
          <p:cNvPr id="27651" name="Rectangle 3"/>
          <p:cNvSpPr>
            <a:spLocks noGrp="1" noChangeArrowheads="1"/>
          </p:cNvSpPr>
          <p:nvPr>
            <p:ph idx="1"/>
          </p:nvPr>
        </p:nvSpPr>
        <p:spPr>
          <a:xfrm>
            <a:off x="609600" y="1752600"/>
            <a:ext cx="6915150" cy="4413250"/>
          </a:xfrm>
        </p:spPr>
        <p:txBody>
          <a:bodyPr rtlCol="0">
            <a:normAutofit fontScale="92500" lnSpcReduction="20000"/>
          </a:bodyPr>
          <a:lstStyle/>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Work quietly.</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Listen to the teacher.</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Always do your best work.</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Keep my desk area tidy.</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Keep my cloakroom area tidy.</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We will walk safely in school.</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Wash our hands.</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Stay within our bubble. </a:t>
            </a:r>
          </a:p>
          <a:p>
            <a:pPr eaLnBrk="1" fontAlgn="auto" hangingPunct="1">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Always put your hand up to ask a question.</a:t>
            </a:r>
          </a:p>
        </p:txBody>
      </p:sp>
      <p:pic>
        <p:nvPicPr>
          <p:cNvPr id="25604" name="Picture 4" descr="BD0707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752600"/>
            <a:ext cx="162242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750" y="404813"/>
            <a:ext cx="7935913" cy="923925"/>
          </a:xfrm>
        </p:spPr>
        <p:txBody>
          <a:bodyPr/>
          <a:lstStyle/>
          <a:p>
            <a:pPr eaLnBrk="1" hangingPunct="1"/>
            <a:r>
              <a:rPr lang="en-GB" altLang="en-US" smtClean="0">
                <a:latin typeface="XCCW Joined 1a" panose="03050602040000000000" pitchFamily="66" charset="0"/>
              </a:rPr>
              <a:t>How can I help my child?</a:t>
            </a:r>
          </a:p>
        </p:txBody>
      </p:sp>
      <p:sp>
        <p:nvSpPr>
          <p:cNvPr id="29699" name="Rectangle 3"/>
          <p:cNvSpPr>
            <a:spLocks noGrp="1" noChangeArrowheads="1"/>
          </p:cNvSpPr>
          <p:nvPr>
            <p:ph idx="1"/>
          </p:nvPr>
        </p:nvSpPr>
        <p:spPr>
          <a:xfrm>
            <a:off x="323850" y="1314450"/>
            <a:ext cx="8458200" cy="4953000"/>
          </a:xfrm>
        </p:spPr>
        <p:txBody>
          <a:bodyPr rtlCol="0">
            <a:normAutofit/>
          </a:bodyPr>
          <a:lstStyle/>
          <a:p>
            <a:pPr eaLnBrk="1" fontAlgn="auto" hangingPunct="1">
              <a:lnSpc>
                <a:spcPct val="15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Read with your child</a:t>
            </a:r>
            <a:r>
              <a:rPr lang="ga-IE" altLang="en-US" sz="2400" dirty="0" smtClean="0">
                <a:solidFill>
                  <a:schemeClr val="tx1">
                    <a:lumMod val="75000"/>
                    <a:lumOff val="25000"/>
                  </a:schemeClr>
                </a:solidFill>
                <a:latin typeface="XCCW Joined 1a" panose="03050602040000000000" pitchFamily="66" charset="0"/>
              </a:rPr>
              <a:t> </a:t>
            </a:r>
            <a:r>
              <a:rPr lang="ga-IE" altLang="en-US" sz="2400" dirty="0" err="1" smtClean="0">
                <a:solidFill>
                  <a:schemeClr val="tx1">
                    <a:lumMod val="75000"/>
                    <a:lumOff val="25000"/>
                  </a:schemeClr>
                </a:solidFill>
                <a:latin typeface="XCCW Joined 1a" panose="03050602040000000000" pitchFamily="66" charset="0"/>
              </a:rPr>
              <a:t>every</a:t>
            </a:r>
            <a:r>
              <a:rPr lang="ga-IE" altLang="en-US" sz="2400" dirty="0" smtClean="0">
                <a:solidFill>
                  <a:schemeClr val="tx1">
                    <a:lumMod val="75000"/>
                    <a:lumOff val="25000"/>
                  </a:schemeClr>
                </a:solidFill>
                <a:latin typeface="XCCW Joined 1a" panose="03050602040000000000" pitchFamily="66" charset="0"/>
              </a:rPr>
              <a:t> </a:t>
            </a:r>
            <a:r>
              <a:rPr lang="ga-IE" altLang="en-US" sz="2400" dirty="0" err="1" smtClean="0">
                <a:solidFill>
                  <a:schemeClr val="tx1">
                    <a:lumMod val="75000"/>
                    <a:lumOff val="25000"/>
                  </a:schemeClr>
                </a:solidFill>
                <a:latin typeface="XCCW Joined 1a" panose="03050602040000000000" pitchFamily="66" charset="0"/>
              </a:rPr>
              <a:t>night</a:t>
            </a:r>
            <a:r>
              <a:rPr lang="ga-IE" altLang="en-US" sz="2400" dirty="0" smtClean="0">
                <a:solidFill>
                  <a:schemeClr val="tx1">
                    <a:lumMod val="75000"/>
                    <a:lumOff val="25000"/>
                  </a:schemeClr>
                </a:solidFill>
                <a:latin typeface="XCCW Joined 1a" panose="03050602040000000000" pitchFamily="66" charset="0"/>
              </a:rPr>
              <a:t>;</a:t>
            </a:r>
            <a:r>
              <a:rPr lang="en-GB" altLang="en-US" sz="2400" dirty="0" smtClean="0">
                <a:solidFill>
                  <a:schemeClr val="tx1">
                    <a:lumMod val="75000"/>
                    <a:lumOff val="25000"/>
                  </a:schemeClr>
                </a:solidFill>
                <a:latin typeface="XCCW Joined 1a" panose="03050602040000000000" pitchFamily="66" charset="0"/>
              </a:rPr>
              <a:t> either to them or hear them read.</a:t>
            </a:r>
          </a:p>
          <a:p>
            <a:pPr eaLnBrk="1" fontAlgn="auto" hangingPunct="1">
              <a:lnSpc>
                <a:spcPct val="15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Go over spellings/tricky words and tables.</a:t>
            </a:r>
          </a:p>
          <a:p>
            <a:pPr eaLnBrk="1" fontAlgn="auto" hangingPunct="1">
              <a:lnSpc>
                <a:spcPct val="15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Insist on your child’s best work when completing homework.</a:t>
            </a:r>
          </a:p>
          <a:p>
            <a:pPr eaLnBrk="1" fontAlgn="auto" hangingPunct="1">
              <a:lnSpc>
                <a:spcPct val="15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If you wish to contact me, you can contact through seesaw or through email </a:t>
            </a:r>
            <a:r>
              <a:rPr lang="en-GB" altLang="en-US" sz="2400" dirty="0" smtClean="0">
                <a:solidFill>
                  <a:schemeClr val="tx1">
                    <a:lumMod val="75000"/>
                    <a:lumOff val="25000"/>
                  </a:schemeClr>
                </a:solidFill>
                <a:latin typeface="XCCW Joined 1a" panose="03050602040000000000" pitchFamily="66" charset="0"/>
                <a:hlinkClick r:id="rId3"/>
              </a:rPr>
              <a:t>sbraniff697@c2kni.net</a:t>
            </a:r>
            <a:r>
              <a:rPr lang="en-GB" altLang="en-US" sz="2400" dirty="0" smtClean="0">
                <a:solidFill>
                  <a:schemeClr val="tx1">
                    <a:lumMod val="75000"/>
                    <a:lumOff val="25000"/>
                  </a:schemeClr>
                </a:solidFill>
                <a:latin typeface="XCCW Joined 1a" panose="03050602040000000000" pitchFamily="66" charset="0"/>
              </a:rPr>
              <a:t>.</a:t>
            </a:r>
          </a:p>
          <a:p>
            <a:pPr marL="0" indent="0" eaLnBrk="1" fontAlgn="auto" hangingPunct="1">
              <a:lnSpc>
                <a:spcPct val="80000"/>
              </a:lnSpc>
              <a:spcAft>
                <a:spcPts val="0"/>
              </a:spcAft>
              <a:buFont typeface="Wingdings 3" charset="2"/>
              <a:buNone/>
              <a:defRPr/>
            </a:pPr>
            <a:endParaRPr lang="en-GB" altLang="en-US" dirty="0" smtClean="0">
              <a:solidFill>
                <a:schemeClr val="tx1">
                  <a:lumMod val="75000"/>
                  <a:lumOff val="25000"/>
                </a:schemeClr>
              </a:solidFill>
            </a:endParaRPr>
          </a:p>
        </p:txBody>
      </p:sp>
      <p:pic>
        <p:nvPicPr>
          <p:cNvPr id="27652" name="Picture 4" descr="BD0014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74613"/>
            <a:ext cx="12715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323850" y="306388"/>
            <a:ext cx="8229600" cy="936625"/>
          </a:xfrm>
        </p:spPr>
        <p:txBody>
          <a:bodyPr/>
          <a:lstStyle/>
          <a:p>
            <a:pPr algn="ctr" eaLnBrk="1" hangingPunct="1"/>
            <a:r>
              <a:rPr lang="en-GB" altLang="en-US" sz="4000" smtClean="0">
                <a:latin typeface="CCW Cursive Writing 1" panose="03050602040000000000" pitchFamily="66" charset="0"/>
              </a:rPr>
              <a:t>Other Information</a:t>
            </a:r>
          </a:p>
        </p:txBody>
      </p:sp>
      <p:sp>
        <p:nvSpPr>
          <p:cNvPr id="33795" name="Content Placeholder 2"/>
          <p:cNvSpPr>
            <a:spLocks noGrp="1" noChangeArrowheads="1"/>
          </p:cNvSpPr>
          <p:nvPr>
            <p:ph idx="1"/>
          </p:nvPr>
        </p:nvSpPr>
        <p:spPr>
          <a:xfrm>
            <a:off x="323850" y="1241425"/>
            <a:ext cx="8429625" cy="5616575"/>
          </a:xfrm>
        </p:spPr>
        <p:txBody>
          <a:bodyPr rtlCol="0">
            <a:noAutofit/>
          </a:bodyPr>
          <a:lstStyle/>
          <a:p>
            <a:pPr eaLnBrk="1" fontAlgn="auto" hangingPunct="1">
              <a:spcAft>
                <a:spcPts val="0"/>
              </a:spcAft>
              <a:buFont typeface="Wingdings 3" charset="2"/>
              <a:buChar char=""/>
              <a:defRPr/>
            </a:pPr>
            <a:r>
              <a:rPr lang="en-GB" altLang="en-US" sz="2000" dirty="0" smtClean="0">
                <a:solidFill>
                  <a:schemeClr val="tx1">
                    <a:lumMod val="75000"/>
                    <a:lumOff val="25000"/>
                  </a:schemeClr>
                </a:solidFill>
                <a:latin typeface="CCW Cursive Writing 1" panose="03050602040000000000" pitchFamily="66" charset="0"/>
              </a:rPr>
              <a:t>Class </a:t>
            </a:r>
            <a:r>
              <a:rPr lang="en-GB" altLang="en-US" sz="2000" dirty="0">
                <a:solidFill>
                  <a:schemeClr val="tx1">
                    <a:lumMod val="75000"/>
                    <a:lumOff val="25000"/>
                  </a:schemeClr>
                </a:solidFill>
                <a:latin typeface="CCW Cursive Writing 1" panose="03050602040000000000" pitchFamily="66" charset="0"/>
              </a:rPr>
              <a:t>Nurture Sessions have started were your child is encouraged to express their feelings and engage in circle time. They enjoy fun activities within a comfortable </a:t>
            </a:r>
            <a:r>
              <a:rPr lang="en-GB" altLang="en-US" sz="2000" dirty="0" smtClean="0">
                <a:solidFill>
                  <a:schemeClr val="tx1">
                    <a:lumMod val="75000"/>
                    <a:lumOff val="25000"/>
                  </a:schemeClr>
                </a:solidFill>
                <a:latin typeface="CCW Cursive Writing 1" panose="03050602040000000000" pitchFamily="66" charset="0"/>
              </a:rPr>
              <a:t>environment</a:t>
            </a:r>
          </a:p>
          <a:p>
            <a:pPr eaLnBrk="1" fontAlgn="auto" hangingPunct="1">
              <a:spcAft>
                <a:spcPts val="0"/>
              </a:spcAft>
              <a:buFont typeface="Wingdings 3" charset="2"/>
              <a:buChar char=""/>
              <a:defRPr/>
            </a:pPr>
            <a:endParaRPr lang="ga-IE" altLang="en-US" sz="2000" dirty="0" smtClean="0">
              <a:solidFill>
                <a:schemeClr val="tx1">
                  <a:lumMod val="75000"/>
                  <a:lumOff val="25000"/>
                </a:schemeClr>
              </a:solidFill>
              <a:latin typeface="CCW Cursive Writing 1" panose="03050602040000000000" pitchFamily="66" charset="0"/>
            </a:endParaRPr>
          </a:p>
          <a:p>
            <a:pPr eaLnBrk="1" fontAlgn="auto" hangingPunct="1">
              <a:spcAft>
                <a:spcPts val="0"/>
              </a:spcAft>
              <a:buFont typeface="Wingdings 3" charset="2"/>
              <a:buChar char=""/>
              <a:defRPr/>
            </a:pPr>
            <a:r>
              <a:rPr lang="en-GB" altLang="en-US" sz="2000" dirty="0" smtClean="0">
                <a:solidFill>
                  <a:schemeClr val="tx1">
                    <a:lumMod val="75000"/>
                    <a:lumOff val="25000"/>
                  </a:schemeClr>
                </a:solidFill>
                <a:latin typeface="CCW Cursive Writing 1" panose="03050602040000000000" pitchFamily="66" charset="0"/>
              </a:rPr>
              <a:t>First </a:t>
            </a:r>
            <a:r>
              <a:rPr lang="en-GB" altLang="en-US" sz="2000" dirty="0">
                <a:solidFill>
                  <a:schemeClr val="tx1">
                    <a:lumMod val="75000"/>
                    <a:lumOff val="25000"/>
                  </a:schemeClr>
                </a:solidFill>
                <a:latin typeface="CCW Cursive Writing 1" panose="03050602040000000000" pitchFamily="66" charset="0"/>
              </a:rPr>
              <a:t>Confession- </a:t>
            </a:r>
            <a:r>
              <a:rPr lang="en-GB" altLang="en-US" sz="2000" dirty="0" smtClean="0">
                <a:solidFill>
                  <a:schemeClr val="tx1">
                    <a:lumMod val="75000"/>
                    <a:lumOff val="25000"/>
                  </a:schemeClr>
                </a:solidFill>
                <a:latin typeface="CCW Cursive Writing 1" panose="03050602040000000000" pitchFamily="66" charset="0"/>
              </a:rPr>
              <a:t>22</a:t>
            </a:r>
            <a:r>
              <a:rPr lang="en-GB" altLang="en-US" sz="2000" baseline="30000" dirty="0" smtClean="0">
                <a:solidFill>
                  <a:schemeClr val="tx1">
                    <a:lumMod val="75000"/>
                    <a:lumOff val="25000"/>
                  </a:schemeClr>
                </a:solidFill>
                <a:latin typeface="CCW Cursive Writing 1" panose="03050602040000000000" pitchFamily="66" charset="0"/>
              </a:rPr>
              <a:t>th</a:t>
            </a:r>
            <a:r>
              <a:rPr lang="en-GB" altLang="en-US" sz="2000" dirty="0" smtClean="0">
                <a:solidFill>
                  <a:schemeClr val="tx1">
                    <a:lumMod val="75000"/>
                    <a:lumOff val="25000"/>
                  </a:schemeClr>
                </a:solidFill>
                <a:latin typeface="CCW Cursive Writing 1" panose="03050602040000000000" pitchFamily="66" charset="0"/>
              </a:rPr>
              <a:t> October 2.00pm</a:t>
            </a:r>
          </a:p>
          <a:p>
            <a:pPr eaLnBrk="1" fontAlgn="auto" hangingPunct="1">
              <a:spcAft>
                <a:spcPts val="0"/>
              </a:spcAft>
              <a:buFont typeface="Wingdings 3" charset="2"/>
              <a:buChar char=""/>
              <a:defRPr/>
            </a:pPr>
            <a:r>
              <a:rPr lang="en-GB" altLang="en-US" sz="2000" dirty="0" smtClean="0">
                <a:solidFill>
                  <a:schemeClr val="tx1">
                    <a:lumMod val="75000"/>
                    <a:lumOff val="25000"/>
                  </a:schemeClr>
                </a:solidFill>
                <a:latin typeface="CCW Cursive Writing 1" panose="03050602040000000000" pitchFamily="66" charset="0"/>
              </a:rPr>
              <a:t>Holy Communion- 15</a:t>
            </a:r>
            <a:r>
              <a:rPr lang="en-GB" altLang="en-US" sz="2000" baseline="30000" dirty="0" smtClean="0">
                <a:solidFill>
                  <a:schemeClr val="tx1">
                    <a:lumMod val="75000"/>
                    <a:lumOff val="25000"/>
                  </a:schemeClr>
                </a:solidFill>
                <a:latin typeface="CCW Cursive Writing 1" panose="03050602040000000000" pitchFamily="66" charset="0"/>
              </a:rPr>
              <a:t>th</a:t>
            </a:r>
            <a:r>
              <a:rPr lang="en-GB" altLang="en-US" sz="2000" dirty="0" smtClean="0">
                <a:solidFill>
                  <a:schemeClr val="tx1">
                    <a:lumMod val="75000"/>
                    <a:lumOff val="25000"/>
                  </a:schemeClr>
                </a:solidFill>
                <a:latin typeface="CCW Cursive Writing 1" panose="03050602040000000000" pitchFamily="66" charset="0"/>
              </a:rPr>
              <a:t> May 10am</a:t>
            </a:r>
          </a:p>
          <a:p>
            <a:pPr eaLnBrk="1" fontAlgn="auto" hangingPunct="1">
              <a:spcAft>
                <a:spcPts val="0"/>
              </a:spcAft>
              <a:buFont typeface="Wingdings 3" charset="2"/>
              <a:buChar char=""/>
              <a:defRPr/>
            </a:pPr>
            <a:r>
              <a:rPr lang="en-GB" altLang="en-US" sz="2000" dirty="0" smtClean="0">
                <a:solidFill>
                  <a:schemeClr val="tx1">
                    <a:lumMod val="75000"/>
                    <a:lumOff val="25000"/>
                  </a:schemeClr>
                </a:solidFill>
                <a:latin typeface="CCW Cursive Writing 1" panose="03050602040000000000" pitchFamily="66" charset="0"/>
              </a:rPr>
              <a:t>It is important that you child has good attendance and is arriving to school on time. Healthy Break Time</a:t>
            </a:r>
          </a:p>
          <a:p>
            <a:pPr eaLnBrk="1" fontAlgn="auto" hangingPunct="1">
              <a:spcAft>
                <a:spcPts val="0"/>
              </a:spcAft>
              <a:buFont typeface="Wingdings 3" charset="2"/>
              <a:buChar char=""/>
              <a:defRPr/>
            </a:pPr>
            <a:endParaRPr lang="en-GB" altLang="en-US" sz="2000" dirty="0" smtClean="0">
              <a:solidFill>
                <a:schemeClr val="tx1">
                  <a:lumMod val="75000"/>
                  <a:lumOff val="25000"/>
                </a:schemeClr>
              </a:solidFill>
              <a:latin typeface="CCW Cursive Writing 1" panose="03050602040000000000" pitchFamily="66" charset="0"/>
            </a:endParaRPr>
          </a:p>
          <a:p>
            <a:pPr eaLnBrk="1" fontAlgn="auto" hangingPunct="1">
              <a:spcAft>
                <a:spcPts val="0"/>
              </a:spcAft>
              <a:buFont typeface="Wingdings 3" charset="2"/>
              <a:buChar char=""/>
              <a:defRPr/>
            </a:pPr>
            <a:r>
              <a:rPr lang="en-GB" altLang="en-US" sz="2400" b="1" dirty="0">
                <a:latin typeface="XCCW Joined 1a" panose="03050602040000000000" pitchFamily="66" charset="0"/>
              </a:rPr>
              <a:t>If your child is feeling unwell please be mindful of the symptoms of </a:t>
            </a:r>
            <a:r>
              <a:rPr lang="en-GB" altLang="en-US" sz="2400" b="1" dirty="0" err="1">
                <a:latin typeface="XCCW Joined 1a" panose="03050602040000000000" pitchFamily="66" charset="0"/>
              </a:rPr>
              <a:t>Covid</a:t>
            </a:r>
            <a:r>
              <a:rPr lang="en-GB" altLang="en-US" sz="2400" b="1" dirty="0">
                <a:latin typeface="XCCW Joined 1a" panose="03050602040000000000" pitchFamily="66" charset="0"/>
              </a:rPr>
              <a:t> 19.</a:t>
            </a:r>
          </a:p>
          <a:p>
            <a:pPr eaLnBrk="1" fontAlgn="auto" hangingPunct="1">
              <a:spcAft>
                <a:spcPts val="0"/>
              </a:spcAft>
              <a:buFont typeface="Wingdings 3" charset="2"/>
              <a:buChar char=""/>
              <a:defRPr/>
            </a:pPr>
            <a:endParaRPr lang="en-GB" altLang="en-US" sz="2200" dirty="0" smtClean="0">
              <a:solidFill>
                <a:schemeClr val="tx1">
                  <a:lumMod val="75000"/>
                  <a:lumOff val="25000"/>
                </a:schemeClr>
              </a:solidFill>
              <a:latin typeface="CCW Cursive Writing 1" panose="03050602040000000000"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323850" y="115888"/>
            <a:ext cx="8229600" cy="936625"/>
          </a:xfrm>
        </p:spPr>
        <p:txBody>
          <a:bodyPr>
            <a:normAutofit fontScale="90000"/>
          </a:bodyPr>
          <a:lstStyle/>
          <a:p>
            <a:pPr algn="ctr" eaLnBrk="1" hangingPunct="1">
              <a:defRPr/>
            </a:pPr>
            <a:r>
              <a:rPr lang="en-GB" altLang="en-US" sz="4000" dirty="0">
                <a:latin typeface="CCW Cursive Writing 1" panose="03050602040000000000" pitchFamily="66" charset="0"/>
              </a:rPr>
              <a:t>Child Protection</a:t>
            </a:r>
            <a:br>
              <a:rPr lang="en-GB" altLang="en-US" sz="4000" dirty="0">
                <a:latin typeface="CCW Cursive Writing 1" panose="03050602040000000000" pitchFamily="66" charset="0"/>
              </a:rPr>
            </a:br>
            <a:endParaRPr lang="en-GB" altLang="en-US" sz="4000" dirty="0" smtClean="0">
              <a:latin typeface="CCW Cursive Writing 1" panose="03050602040000000000" pitchFamily="66" charset="0"/>
            </a:endParaRPr>
          </a:p>
        </p:txBody>
      </p:sp>
      <p:sp>
        <p:nvSpPr>
          <p:cNvPr id="33795" name="Content Placeholder 2"/>
          <p:cNvSpPr>
            <a:spLocks noGrp="1" noChangeArrowheads="1"/>
          </p:cNvSpPr>
          <p:nvPr>
            <p:ph idx="1"/>
          </p:nvPr>
        </p:nvSpPr>
        <p:spPr>
          <a:xfrm>
            <a:off x="250825" y="565150"/>
            <a:ext cx="8362950" cy="4910138"/>
          </a:xfrm>
        </p:spPr>
        <p:txBody>
          <a:bodyPr rtlCol="0">
            <a:noAutofit/>
          </a:bodyPr>
          <a:lstStyle/>
          <a:p>
            <a:pPr eaLnBrk="1" fontAlgn="auto" hangingPunct="1">
              <a:spcAft>
                <a:spcPts val="0"/>
              </a:spcAft>
              <a:buFont typeface="Wingdings 3" charset="2"/>
              <a:buChar char=""/>
              <a:defRPr/>
            </a:pPr>
            <a:endParaRPr lang="en-GB" altLang="en-US" sz="2200" dirty="0">
              <a:solidFill>
                <a:schemeClr val="tx1">
                  <a:lumMod val="75000"/>
                  <a:lumOff val="25000"/>
                </a:schemeClr>
              </a:solidFill>
              <a:latin typeface="CCW Cursive Writing 1" panose="03050602040000000000" pitchFamily="66" charset="0"/>
            </a:endParaRPr>
          </a:p>
          <a:p>
            <a:pPr eaLnBrk="1" fontAlgn="auto" hangingPunct="1">
              <a:spcAft>
                <a:spcPts val="0"/>
              </a:spcAft>
              <a:buFont typeface="Wingdings 3" charset="2"/>
              <a:buChar char=""/>
              <a:defRPr/>
            </a:pPr>
            <a:r>
              <a:rPr lang="en-GB" altLang="en-US" dirty="0">
                <a:solidFill>
                  <a:schemeClr val="tx1">
                    <a:lumMod val="75000"/>
                    <a:lumOff val="25000"/>
                  </a:schemeClr>
                </a:solidFill>
                <a:latin typeface="CCW Cursive Writing 1" panose="03050602040000000000" pitchFamily="66" charset="0"/>
              </a:rPr>
              <a:t>We ensure that all our children will feel safe and secure at school. Please see our child protection brochure for parents which outlines the various procedures in place at St Brigid’s. If you have a concern, please do not hesitate in contacting the school.  </a:t>
            </a:r>
          </a:p>
          <a:p>
            <a:pPr eaLnBrk="1" fontAlgn="auto" hangingPunct="1">
              <a:spcAft>
                <a:spcPts val="0"/>
              </a:spcAft>
              <a:buFont typeface="Wingdings 3" charset="2"/>
              <a:buChar char=""/>
              <a:defRPr/>
            </a:pPr>
            <a:endParaRPr lang="en-GB" altLang="en-US" sz="1600" dirty="0">
              <a:solidFill>
                <a:schemeClr val="tx1">
                  <a:lumMod val="75000"/>
                  <a:lumOff val="25000"/>
                </a:schemeClr>
              </a:solidFill>
              <a:latin typeface="CCW Cursive Writing 1" panose="03050602040000000000" pitchFamily="66" charset="0"/>
            </a:endParaRPr>
          </a:p>
          <a:p>
            <a:pPr eaLnBrk="1" fontAlgn="auto" hangingPunct="1">
              <a:spcAft>
                <a:spcPts val="0"/>
              </a:spcAft>
              <a:buFont typeface="Wingdings 3" charset="2"/>
              <a:buChar char=""/>
              <a:defRPr/>
            </a:pPr>
            <a:r>
              <a:rPr lang="en-GB" altLang="en-US" sz="1600" b="1" dirty="0">
                <a:solidFill>
                  <a:schemeClr val="tx1">
                    <a:lumMod val="75000"/>
                    <a:lumOff val="25000"/>
                  </a:schemeClr>
                </a:solidFill>
                <a:latin typeface="CCW Cursive Writing 1" panose="03050602040000000000" pitchFamily="66" charset="0"/>
              </a:rPr>
              <a:t>The Safeguarding Team is as follows :</a:t>
            </a:r>
            <a:r>
              <a:rPr lang="en-GB" altLang="en-US" sz="1600" dirty="0">
                <a:solidFill>
                  <a:schemeClr val="tx1">
                    <a:lumMod val="75000"/>
                    <a:lumOff val="25000"/>
                  </a:schemeClr>
                </a:solidFill>
                <a:latin typeface="CCW Cursive Writing 1" panose="03050602040000000000" pitchFamily="66" charset="0"/>
              </a:rPr>
              <a:t>  </a:t>
            </a:r>
          </a:p>
          <a:p>
            <a:pPr eaLnBrk="1" fontAlgn="auto" hangingPunct="1">
              <a:spcAft>
                <a:spcPts val="0"/>
              </a:spcAft>
              <a:buFont typeface="Wingdings 3" charset="2"/>
              <a:buChar char=""/>
              <a:defRPr/>
            </a:pPr>
            <a:endParaRPr lang="en-GB" altLang="en-US" sz="1600" dirty="0">
              <a:solidFill>
                <a:schemeClr val="tx1">
                  <a:lumMod val="75000"/>
                  <a:lumOff val="25000"/>
                </a:schemeClr>
              </a:solidFill>
              <a:latin typeface="CCW Cursive Writing 1" panose="03050602040000000000" pitchFamily="66" charset="0"/>
            </a:endParaRPr>
          </a:p>
          <a:p>
            <a:pPr eaLnBrk="1" fontAlgn="auto" hangingPunct="1">
              <a:spcAft>
                <a:spcPts val="0"/>
              </a:spcAft>
              <a:buFont typeface="Wingdings 3" charset="2"/>
              <a:buChar char=""/>
              <a:defRPr/>
            </a:pPr>
            <a:r>
              <a:rPr lang="en-GB" altLang="en-US" sz="1600" dirty="0">
                <a:solidFill>
                  <a:schemeClr val="tx1">
                    <a:lumMod val="75000"/>
                    <a:lumOff val="25000"/>
                  </a:schemeClr>
                </a:solidFill>
                <a:latin typeface="CCW Cursive Writing 1" panose="03050602040000000000" pitchFamily="66" charset="0"/>
              </a:rPr>
              <a:t>Designated Teacher for Child Protection ( DT) is  Mrs A. Lloyd</a:t>
            </a:r>
          </a:p>
          <a:p>
            <a:pPr eaLnBrk="1" fontAlgn="auto" hangingPunct="1">
              <a:spcAft>
                <a:spcPts val="0"/>
              </a:spcAft>
              <a:buFont typeface="Wingdings 3" charset="2"/>
              <a:buChar char=""/>
              <a:defRPr/>
            </a:pPr>
            <a:r>
              <a:rPr lang="en-GB" altLang="en-US" sz="1600" dirty="0">
                <a:solidFill>
                  <a:schemeClr val="tx1">
                    <a:lumMod val="75000"/>
                    <a:lumOff val="25000"/>
                  </a:schemeClr>
                </a:solidFill>
                <a:latin typeface="CCW Cursive Writing 1" panose="03050602040000000000" pitchFamily="66" charset="0"/>
              </a:rPr>
              <a:t>Deputy Designated Teacher (DDT) is Mrs L. Devlin </a:t>
            </a:r>
          </a:p>
          <a:p>
            <a:pPr eaLnBrk="1" fontAlgn="auto" hangingPunct="1">
              <a:spcAft>
                <a:spcPts val="0"/>
              </a:spcAft>
              <a:buFont typeface="Wingdings 3" charset="2"/>
              <a:buChar char=""/>
              <a:defRPr/>
            </a:pPr>
            <a:r>
              <a:rPr lang="en-GB" altLang="en-US" sz="1600" dirty="0" smtClean="0">
                <a:solidFill>
                  <a:schemeClr val="tx1">
                    <a:lumMod val="75000"/>
                    <a:lumOff val="25000"/>
                  </a:schemeClr>
                </a:solidFill>
                <a:latin typeface="CCW Cursive Writing 1" panose="03050602040000000000" pitchFamily="66" charset="0"/>
              </a:rPr>
              <a:t>Principal (DDT), </a:t>
            </a:r>
            <a:r>
              <a:rPr lang="en-GB" altLang="en-US" sz="1600" dirty="0">
                <a:solidFill>
                  <a:schemeClr val="tx1">
                    <a:lumMod val="75000"/>
                    <a:lumOff val="25000"/>
                  </a:schemeClr>
                </a:solidFill>
                <a:latin typeface="CCW Cursive Writing 1" panose="03050602040000000000" pitchFamily="66" charset="0"/>
              </a:rPr>
              <a:t>Mrs D. </a:t>
            </a:r>
            <a:r>
              <a:rPr lang="en-GB" altLang="en-US" sz="1600" dirty="0">
                <a:solidFill>
                  <a:schemeClr val="tx1">
                    <a:lumMod val="75000"/>
                    <a:lumOff val="25000"/>
                  </a:schemeClr>
                </a:solidFill>
                <a:latin typeface="CCW Cursive Writing 1" panose="03050602040000000000" pitchFamily="66" charset="0"/>
              </a:rPr>
              <a:t>Miller </a:t>
            </a:r>
          </a:p>
          <a:p>
            <a:pPr eaLnBrk="1" fontAlgn="auto" hangingPunct="1">
              <a:spcAft>
                <a:spcPts val="0"/>
              </a:spcAft>
              <a:buFont typeface="Wingdings 3" charset="2"/>
              <a:buChar char=""/>
              <a:defRPr/>
            </a:pPr>
            <a:r>
              <a:rPr lang="en-GB" altLang="en-US" sz="1600" dirty="0">
                <a:solidFill>
                  <a:schemeClr val="tx1">
                    <a:lumMod val="75000"/>
                    <a:lumOff val="25000"/>
                  </a:schemeClr>
                </a:solidFill>
                <a:latin typeface="CCW Cursive Writing 1" panose="03050602040000000000" pitchFamily="66" charset="0"/>
              </a:rPr>
              <a:t>ICT </a:t>
            </a:r>
            <a:r>
              <a:rPr lang="en-GB" altLang="en-US" sz="1600" dirty="0" smtClean="0">
                <a:solidFill>
                  <a:schemeClr val="tx1">
                    <a:lumMod val="75000"/>
                    <a:lumOff val="25000"/>
                  </a:schemeClr>
                </a:solidFill>
                <a:latin typeface="CCW Cursive Writing 1" panose="03050602040000000000" pitchFamily="66" charset="0"/>
              </a:rPr>
              <a:t>Co-Ordinator </a:t>
            </a:r>
            <a:r>
              <a:rPr lang="en-GB" altLang="en-US" sz="1600" dirty="0">
                <a:solidFill>
                  <a:schemeClr val="tx1">
                    <a:lumMod val="75000"/>
                    <a:lumOff val="25000"/>
                  </a:schemeClr>
                </a:solidFill>
                <a:latin typeface="CCW Cursive Writing 1" panose="03050602040000000000" pitchFamily="66" charset="0"/>
              </a:rPr>
              <a:t>is Mrs C. </a:t>
            </a:r>
            <a:r>
              <a:rPr lang="en-GB" altLang="en-US" sz="1600" dirty="0" smtClean="0">
                <a:solidFill>
                  <a:schemeClr val="tx1">
                    <a:lumMod val="75000"/>
                    <a:lumOff val="25000"/>
                  </a:schemeClr>
                </a:solidFill>
                <a:latin typeface="CCW Cursive Writing 1" panose="03050602040000000000" pitchFamily="66" charset="0"/>
              </a:rPr>
              <a:t>McCavera</a:t>
            </a:r>
            <a:r>
              <a:rPr lang="en-GB" altLang="en-US" sz="1600" dirty="0">
                <a:solidFill>
                  <a:schemeClr val="tx1">
                    <a:lumMod val="75000"/>
                    <a:lumOff val="25000"/>
                  </a:schemeClr>
                </a:solidFill>
                <a:latin typeface="CCW Cursive Writing 1" panose="03050602040000000000" pitchFamily="66" charset="0"/>
              </a:rPr>
              <a:t> </a:t>
            </a:r>
          </a:p>
          <a:p>
            <a:pPr eaLnBrk="1" fontAlgn="auto" hangingPunct="1">
              <a:spcAft>
                <a:spcPts val="0"/>
              </a:spcAft>
              <a:buFont typeface="Wingdings 3" charset="2"/>
              <a:buChar char=""/>
              <a:defRPr/>
            </a:pPr>
            <a:r>
              <a:rPr lang="en-GB" altLang="en-US" sz="1600" dirty="0">
                <a:solidFill>
                  <a:schemeClr val="tx1">
                    <a:lumMod val="75000"/>
                    <a:lumOff val="25000"/>
                  </a:schemeClr>
                </a:solidFill>
                <a:latin typeface="CCW Cursive Writing 1" panose="03050602040000000000" pitchFamily="66" charset="0"/>
              </a:rPr>
              <a:t>Governor responsible for CP is Mrs P. Martin </a:t>
            </a:r>
          </a:p>
          <a:p>
            <a:pPr eaLnBrk="1" fontAlgn="auto" hangingPunct="1">
              <a:spcAft>
                <a:spcPts val="0"/>
              </a:spcAft>
              <a:buFont typeface="Wingdings 3" charset="2"/>
              <a:buChar char=""/>
              <a:defRPr/>
            </a:pPr>
            <a:r>
              <a:rPr lang="en-GB" altLang="en-US" sz="1600" dirty="0">
                <a:solidFill>
                  <a:schemeClr val="tx1">
                    <a:lumMod val="75000"/>
                    <a:lumOff val="25000"/>
                  </a:schemeClr>
                </a:solidFill>
                <a:latin typeface="CCW Cursive Writing 1" panose="03050602040000000000" pitchFamily="66" charset="0"/>
              </a:rPr>
              <a:t>Chairman of our Board of Governors, Mr B. Smyth.</a:t>
            </a:r>
          </a:p>
          <a:p>
            <a:pPr eaLnBrk="1" fontAlgn="auto" hangingPunct="1">
              <a:spcAft>
                <a:spcPts val="0"/>
              </a:spcAft>
              <a:buFont typeface="Wingdings 3" charset="2"/>
              <a:buChar char=""/>
              <a:defRPr/>
            </a:pPr>
            <a:endParaRPr lang="en-GB" altLang="en-US" sz="2200" dirty="0" smtClean="0">
              <a:solidFill>
                <a:schemeClr val="tx1">
                  <a:lumMod val="75000"/>
                  <a:lumOff val="25000"/>
                </a:schemeClr>
              </a:solidFill>
              <a:latin typeface="CCW Cursive Writing 1" panose="03050602040000000000"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1363" y="357188"/>
            <a:ext cx="6348412" cy="1320800"/>
          </a:xfrm>
        </p:spPr>
        <p:txBody>
          <a:bodyPr/>
          <a:lstStyle/>
          <a:p>
            <a:pPr eaLnBrk="1" hangingPunct="1"/>
            <a:r>
              <a:rPr lang="en-GB" altLang="en-US" smtClean="0">
                <a:latin typeface="XCCW Joined 1a" panose="03050602040000000000" pitchFamily="66" charset="0"/>
              </a:rPr>
              <a:t>Aims for your child</a:t>
            </a:r>
          </a:p>
        </p:txBody>
      </p:sp>
      <p:sp>
        <p:nvSpPr>
          <p:cNvPr id="31747" name="Rectangle 3"/>
          <p:cNvSpPr>
            <a:spLocks noGrp="1" noChangeArrowheads="1"/>
          </p:cNvSpPr>
          <p:nvPr>
            <p:ph idx="1"/>
          </p:nvPr>
        </p:nvSpPr>
        <p:spPr>
          <a:xfrm>
            <a:off x="741363" y="1484313"/>
            <a:ext cx="6348412" cy="3881437"/>
          </a:xfrm>
        </p:spPr>
        <p:txBody>
          <a:bodyPr/>
          <a:lstStyle/>
          <a:p>
            <a:pPr eaLnBrk="1" hangingPunct="1"/>
            <a:r>
              <a:rPr lang="en-GB" altLang="en-US" sz="2800" smtClean="0">
                <a:latin typeface="XCCW Joined 1a" panose="03050602040000000000" pitchFamily="66" charset="0"/>
              </a:rPr>
              <a:t>To be happy and safe.</a:t>
            </a:r>
          </a:p>
          <a:p>
            <a:pPr eaLnBrk="1" hangingPunct="1"/>
            <a:r>
              <a:rPr lang="en-GB" altLang="en-US" sz="2800" smtClean="0">
                <a:latin typeface="XCCW Joined 1a" panose="03050602040000000000" pitchFamily="66" charset="0"/>
              </a:rPr>
              <a:t>To work to their highest potential.</a:t>
            </a:r>
          </a:p>
          <a:p>
            <a:pPr eaLnBrk="1" hangingPunct="1"/>
            <a:r>
              <a:rPr lang="en-GB" altLang="en-US" sz="2800" smtClean="0">
                <a:latin typeface="XCCW Joined 1a" panose="03050602040000000000" pitchFamily="66" charset="0"/>
              </a:rPr>
              <a:t>To be proud of their work.</a:t>
            </a:r>
          </a:p>
          <a:p>
            <a:pPr eaLnBrk="1" hangingPunct="1"/>
            <a:r>
              <a:rPr lang="en-GB" altLang="en-US" sz="2800" smtClean="0">
                <a:latin typeface="XCCW Joined 1a" panose="03050602040000000000" pitchFamily="66" charset="0"/>
              </a:rPr>
              <a:t>To be responsible for their own actions.</a:t>
            </a:r>
          </a:p>
          <a:p>
            <a:pPr eaLnBrk="1" hangingPunct="1"/>
            <a:r>
              <a:rPr lang="en-GB" altLang="en-US" sz="2800" smtClean="0">
                <a:latin typeface="XCCW Joined 1a" panose="03050602040000000000" pitchFamily="66" charset="0"/>
              </a:rPr>
              <a:t>To become an independent worker.</a:t>
            </a:r>
          </a:p>
          <a:p>
            <a:pPr eaLnBrk="1" hangingPunct="1"/>
            <a:r>
              <a:rPr lang="en-GB" altLang="en-US" sz="2800" smtClean="0">
                <a:latin typeface="XCCW Joined 1a" panose="03050602040000000000" pitchFamily="66" charset="0"/>
              </a:rPr>
              <a:t>To enjoy P4.</a:t>
            </a:r>
          </a:p>
        </p:txBody>
      </p:sp>
      <p:pic>
        <p:nvPicPr>
          <p:cNvPr id="31748" name="Picture 4" descr="BD0563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011738"/>
            <a:ext cx="18367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noChangeArrowheads="1"/>
          </p:cNvSpPr>
          <p:nvPr>
            <p:ph idx="1"/>
          </p:nvPr>
        </p:nvSpPr>
        <p:spPr>
          <a:xfrm>
            <a:off x="457200" y="1935163"/>
            <a:ext cx="8229600" cy="4733925"/>
          </a:xfrm>
        </p:spPr>
        <p:txBody>
          <a:bodyPr/>
          <a:lstStyle/>
          <a:p>
            <a:pPr marL="0" indent="0" eaLnBrk="1" hangingPunct="1">
              <a:buFont typeface="Wingdings 2" panose="05020102010507070707" pitchFamily="18" charset="2"/>
              <a:buNone/>
            </a:pPr>
            <a:endParaRPr lang="en-GB" altLang="en-US" smtClean="0">
              <a:latin typeface="XCCW Joined 1a" panose="03050602040000000000" pitchFamily="66" charset="0"/>
            </a:endParaRPr>
          </a:p>
          <a:p>
            <a:pPr marL="0" indent="0" eaLnBrk="1" hangingPunct="1">
              <a:buFont typeface="Wingdings 2" panose="05020102010507070707" pitchFamily="18" charset="2"/>
              <a:buNone/>
            </a:pPr>
            <a:r>
              <a:rPr lang="en-GB" altLang="en-US" smtClean="0">
                <a:latin typeface="XCCW Joined 1a" panose="03050602040000000000" pitchFamily="66" charset="0"/>
              </a:rPr>
              <a:t> </a:t>
            </a:r>
          </a:p>
        </p:txBody>
      </p:sp>
      <p:graphicFrame>
        <p:nvGraphicFramePr>
          <p:cNvPr id="33795" name="Object 1">
            <a:hlinkClick r:id="" action="ppaction://ole?verb=1"/>
          </p:cNvPr>
          <p:cNvGraphicFramePr>
            <a:graphicFrameLocks noChangeAspect="1"/>
          </p:cNvGraphicFramePr>
          <p:nvPr/>
        </p:nvGraphicFramePr>
        <p:xfrm>
          <a:off x="95250" y="95250"/>
          <a:ext cx="566738" cy="425450"/>
        </p:xfrm>
        <a:graphic>
          <a:graphicData uri="http://schemas.openxmlformats.org/presentationml/2006/ole">
            <mc:AlternateContent xmlns:mc="http://schemas.openxmlformats.org/markup-compatibility/2006">
              <mc:Choice xmlns:v="urn:schemas-microsoft-com:vml" Requires="v">
                <p:oleObj spid="_x0000_s33797" r:id="rId3" imgW="537840" imgH="403920" progId="PowerPoint.Show.8">
                  <p:embed/>
                </p:oleObj>
              </mc:Choice>
              <mc:Fallback>
                <p:oleObj r:id="rId3" imgW="537840" imgH="40392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95250"/>
                        <a:ext cx="5667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33796" name="Picture 1"/>
          <p:cNvPicPr>
            <a:picLocks noChangeAspect="1"/>
          </p:cNvPicPr>
          <p:nvPr/>
        </p:nvPicPr>
        <p:blipFill>
          <a:blip r:embed="rId5">
            <a:extLst>
              <a:ext uri="{28A0092B-C50C-407E-A947-70E740481C1C}">
                <a14:useLocalDpi xmlns:a14="http://schemas.microsoft.com/office/drawing/2010/main" val="0"/>
              </a:ext>
            </a:extLst>
          </a:blip>
          <a:srcRect t="10101" b="16402"/>
          <a:stretch>
            <a:fillRect/>
          </a:stretch>
        </p:blipFill>
        <p:spPr bwMode="auto">
          <a:xfrm>
            <a:off x="0" y="-100013"/>
            <a:ext cx="924401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9750" y="1654175"/>
            <a:ext cx="6527800" cy="4895850"/>
          </a:xfrm>
          <a:prstGeom prst="rect">
            <a:avLst/>
          </a:prstGeom>
          <a:ln w="38100">
            <a:solidFill>
              <a:schemeClr val="accent1">
                <a:lumMod val="75000"/>
              </a:schemeClr>
            </a:solidFill>
          </a:ln>
        </p:spPr>
      </p:pic>
      <p:sp>
        <p:nvSpPr>
          <p:cNvPr id="9219" name="Rectangle 2"/>
          <p:cNvSpPr>
            <a:spLocks noGrp="1" noChangeArrowheads="1"/>
          </p:cNvSpPr>
          <p:nvPr>
            <p:ph type="title"/>
          </p:nvPr>
        </p:nvSpPr>
        <p:spPr>
          <a:xfrm>
            <a:off x="539750" y="333375"/>
            <a:ext cx="6348413" cy="1320800"/>
          </a:xfrm>
        </p:spPr>
        <p:txBody>
          <a:bodyPr/>
          <a:lstStyle/>
          <a:p>
            <a:pPr algn="ctr" eaLnBrk="1" hangingPunct="1"/>
            <a:r>
              <a:rPr lang="en-GB" altLang="en-US" smtClean="0">
                <a:latin typeface="XCCW Joined 1a" panose="03050602040000000000" pitchFamily="66" charset="0"/>
              </a:rPr>
              <a:t>Look who’s jumping into Primary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latin typeface="XCCW Joined 1a" panose="03050602040000000000" pitchFamily="66" charset="0"/>
              </a:rPr>
              <a:t>Outline of Presentation</a:t>
            </a:r>
          </a:p>
        </p:txBody>
      </p:sp>
      <p:sp>
        <p:nvSpPr>
          <p:cNvPr id="17411" name="Rectangle 3"/>
          <p:cNvSpPr>
            <a:spLocks noGrp="1" noChangeArrowheads="1"/>
          </p:cNvSpPr>
          <p:nvPr>
            <p:ph idx="1"/>
          </p:nvPr>
        </p:nvSpPr>
        <p:spPr>
          <a:xfrm>
            <a:off x="457200" y="1557338"/>
            <a:ext cx="7024688" cy="4679950"/>
          </a:xfrm>
        </p:spPr>
        <p:txBody>
          <a:bodyPr rtlCol="0">
            <a:normAutofit lnSpcReduction="10000"/>
          </a:bodyPr>
          <a:lstStyle/>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General Routines</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Literacy</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Phonics</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Numeracy</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World Around us</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PE</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Homework</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Class Behaviour Code</a:t>
            </a:r>
          </a:p>
          <a:p>
            <a:pPr eaLnBrk="1" fontAlgn="auto" hangingPunct="1">
              <a:lnSpc>
                <a:spcPct val="80000"/>
              </a:lnSpc>
              <a:spcAft>
                <a:spcPts val="0"/>
              </a:spcAft>
              <a:buFont typeface="Wingdings 3" charset="2"/>
              <a:buChar char=""/>
              <a:defRPr/>
            </a:pPr>
            <a:r>
              <a:rPr lang="en-GB" altLang="en-US" sz="2400" dirty="0">
                <a:latin typeface="XCCW Joined 1a" panose="03050602040000000000" pitchFamily="66" charset="0"/>
              </a:rPr>
              <a:t>How can I help my child</a:t>
            </a:r>
            <a:r>
              <a:rPr lang="en-GB" altLang="en-US" sz="2400" dirty="0" smtClean="0">
                <a:latin typeface="XCCW Joined 1a" panose="03050602040000000000" pitchFamily="66" charset="0"/>
              </a:rPr>
              <a:t>?</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Other information</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Child protection</a:t>
            </a:r>
          </a:p>
          <a:p>
            <a:pPr eaLnBrk="1" fontAlgn="auto" hangingPunct="1">
              <a:lnSpc>
                <a:spcPct val="80000"/>
              </a:lnSpc>
              <a:spcAft>
                <a:spcPts val="0"/>
              </a:spcAft>
              <a:buFont typeface="Wingdings 3" charset="2"/>
              <a:buChar char=""/>
              <a:defRPr/>
            </a:pPr>
            <a:r>
              <a:rPr lang="en-GB" altLang="en-US" sz="2400" dirty="0" smtClean="0">
                <a:solidFill>
                  <a:schemeClr val="tx1">
                    <a:lumMod val="75000"/>
                    <a:lumOff val="25000"/>
                  </a:schemeClr>
                </a:solidFill>
                <a:latin typeface="XCCW Joined 1a" panose="03050602040000000000" pitchFamily="66" charset="0"/>
              </a:rPr>
              <a:t>Aims for your child</a:t>
            </a:r>
          </a:p>
          <a:p>
            <a:pPr eaLnBrk="1" fontAlgn="auto" hangingPunct="1">
              <a:lnSpc>
                <a:spcPct val="80000"/>
              </a:lnSpc>
              <a:spcAft>
                <a:spcPts val="0"/>
              </a:spcAft>
              <a:buFont typeface="Wingdings 3" charset="2"/>
              <a:buChar char=""/>
              <a:defRPr/>
            </a:pPr>
            <a:endParaRPr lang="en-GB" altLang="en-US" sz="2400" dirty="0" smtClean="0">
              <a:solidFill>
                <a:schemeClr val="tx1">
                  <a:lumMod val="75000"/>
                  <a:lumOff val="25000"/>
                </a:schemeClr>
              </a:solidFill>
              <a:latin typeface="XCCW Joined 1a" panose="03050602040000000000" pitchFamily="66" charset="0"/>
            </a:endParaRPr>
          </a:p>
          <a:p>
            <a:pPr eaLnBrk="1" fontAlgn="auto" hangingPunct="1">
              <a:lnSpc>
                <a:spcPct val="80000"/>
              </a:lnSpc>
              <a:spcAft>
                <a:spcPts val="0"/>
              </a:spcAft>
              <a:buFont typeface="Wingdings 3" charset="2"/>
              <a:buChar char=""/>
              <a:defRPr/>
            </a:pPr>
            <a:endParaRPr lang="en-GB" altLang="en-US" sz="2400" dirty="0" smtClean="0">
              <a:solidFill>
                <a:schemeClr val="tx1">
                  <a:lumMod val="75000"/>
                  <a:lumOff val="25000"/>
                </a:schemeClr>
              </a:solidFill>
              <a:latin typeface="XCCW Joined 1a" panose="03050602040000000000" pitchFamily="66" charset="0"/>
            </a:endParaRPr>
          </a:p>
          <a:p>
            <a:pPr eaLnBrk="1" fontAlgn="auto" hangingPunct="1">
              <a:lnSpc>
                <a:spcPct val="80000"/>
              </a:lnSpc>
              <a:spcAft>
                <a:spcPts val="0"/>
              </a:spcAft>
              <a:buFont typeface="Wingdings 3" charset="2"/>
              <a:buChar char=""/>
              <a:defRPr/>
            </a:pPr>
            <a:endParaRPr lang="en-GB" altLang="en-US" sz="2400" dirty="0" smtClean="0">
              <a:solidFill>
                <a:schemeClr val="tx1">
                  <a:lumMod val="75000"/>
                  <a:lumOff val="25000"/>
                </a:schemeClr>
              </a:solidFill>
              <a:latin typeface="XCCW Joined 1a" panose="03050602040000000000" pitchFamily="66" charset="0"/>
            </a:endParaRPr>
          </a:p>
        </p:txBody>
      </p:sp>
      <p:sp>
        <p:nvSpPr>
          <p:cNvPr id="10244" name="AutoShape 6" descr="Image result for school children clipart"/>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639763" indent="-246063">
              <a:defRPr>
                <a:solidFill>
                  <a:schemeClr val="tx1"/>
                </a:solidFill>
                <a:latin typeface="Trebuchet MS" panose="020B0603020202020204" pitchFamily="34" charset="0"/>
              </a:defRPr>
            </a:lvl2pPr>
            <a:lvl3pPr indent="-246063">
              <a:defRPr>
                <a:solidFill>
                  <a:schemeClr val="tx1"/>
                </a:solidFill>
                <a:latin typeface="Trebuchet MS" panose="020B0603020202020204" pitchFamily="34" charset="0"/>
              </a:defRPr>
            </a:lvl3pPr>
            <a:lvl4pPr marL="1187450" indent="-209550">
              <a:defRPr>
                <a:solidFill>
                  <a:schemeClr val="tx1"/>
                </a:solidFill>
                <a:latin typeface="Trebuchet MS" panose="020B0603020202020204" pitchFamily="34" charset="0"/>
              </a:defRPr>
            </a:lvl4pPr>
            <a:lvl5pPr marL="1462088" indent="-209550">
              <a:defRPr>
                <a:solidFill>
                  <a:schemeClr val="tx1"/>
                </a:solidFill>
                <a:latin typeface="Trebuchet MS" panose="020B0603020202020204" pitchFamily="34" charset="0"/>
              </a:defRPr>
            </a:lvl5pPr>
            <a:lvl6pPr marL="1919288" indent="-209550" defTabSz="457200" eaLnBrk="0" fontAlgn="base" hangingPunct="0">
              <a:spcBef>
                <a:spcPct val="0"/>
              </a:spcBef>
              <a:spcAft>
                <a:spcPct val="0"/>
              </a:spcAft>
              <a:defRPr>
                <a:solidFill>
                  <a:schemeClr val="tx1"/>
                </a:solidFill>
                <a:latin typeface="Trebuchet MS" panose="020B0603020202020204" pitchFamily="34" charset="0"/>
              </a:defRPr>
            </a:lvl6pPr>
            <a:lvl7pPr marL="2376488" indent="-209550" defTabSz="457200" eaLnBrk="0" fontAlgn="base" hangingPunct="0">
              <a:spcBef>
                <a:spcPct val="0"/>
              </a:spcBef>
              <a:spcAft>
                <a:spcPct val="0"/>
              </a:spcAft>
              <a:defRPr>
                <a:solidFill>
                  <a:schemeClr val="tx1"/>
                </a:solidFill>
                <a:latin typeface="Trebuchet MS" panose="020B0603020202020204" pitchFamily="34" charset="0"/>
              </a:defRPr>
            </a:lvl7pPr>
            <a:lvl8pPr marL="2833688" indent="-209550" defTabSz="457200" eaLnBrk="0" fontAlgn="base" hangingPunct="0">
              <a:spcBef>
                <a:spcPct val="0"/>
              </a:spcBef>
              <a:spcAft>
                <a:spcPct val="0"/>
              </a:spcAft>
              <a:defRPr>
                <a:solidFill>
                  <a:schemeClr val="tx1"/>
                </a:solidFill>
                <a:latin typeface="Trebuchet MS" panose="020B0603020202020204" pitchFamily="34" charset="0"/>
              </a:defRPr>
            </a:lvl8pPr>
            <a:lvl9pPr marL="3290888" indent="-20955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2" panose="05020102010507070707" pitchFamily="18" charset="2"/>
              <a:buNone/>
            </a:pPr>
            <a:endParaRPr lang="en-US" altLang="en-US" sz="2400">
              <a:latin typeface="Times New Roman" panose="02020603050405020304" pitchFamily="18" charset="0"/>
            </a:endParaRPr>
          </a:p>
        </p:txBody>
      </p:sp>
      <p:sp>
        <p:nvSpPr>
          <p:cNvPr id="10245" name="AutoShape 8" descr="Image result for school children clipart"/>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639763" indent="-246063">
              <a:defRPr>
                <a:solidFill>
                  <a:schemeClr val="tx1"/>
                </a:solidFill>
                <a:latin typeface="Trebuchet MS" panose="020B0603020202020204" pitchFamily="34" charset="0"/>
              </a:defRPr>
            </a:lvl2pPr>
            <a:lvl3pPr indent="-246063">
              <a:defRPr>
                <a:solidFill>
                  <a:schemeClr val="tx1"/>
                </a:solidFill>
                <a:latin typeface="Trebuchet MS" panose="020B0603020202020204" pitchFamily="34" charset="0"/>
              </a:defRPr>
            </a:lvl3pPr>
            <a:lvl4pPr marL="1187450" indent="-209550">
              <a:defRPr>
                <a:solidFill>
                  <a:schemeClr val="tx1"/>
                </a:solidFill>
                <a:latin typeface="Trebuchet MS" panose="020B0603020202020204" pitchFamily="34" charset="0"/>
              </a:defRPr>
            </a:lvl4pPr>
            <a:lvl5pPr marL="1462088" indent="-209550">
              <a:defRPr>
                <a:solidFill>
                  <a:schemeClr val="tx1"/>
                </a:solidFill>
                <a:latin typeface="Trebuchet MS" panose="020B0603020202020204" pitchFamily="34" charset="0"/>
              </a:defRPr>
            </a:lvl5pPr>
            <a:lvl6pPr marL="1919288" indent="-209550" defTabSz="457200" eaLnBrk="0" fontAlgn="base" hangingPunct="0">
              <a:spcBef>
                <a:spcPct val="0"/>
              </a:spcBef>
              <a:spcAft>
                <a:spcPct val="0"/>
              </a:spcAft>
              <a:defRPr>
                <a:solidFill>
                  <a:schemeClr val="tx1"/>
                </a:solidFill>
                <a:latin typeface="Trebuchet MS" panose="020B0603020202020204" pitchFamily="34" charset="0"/>
              </a:defRPr>
            </a:lvl6pPr>
            <a:lvl7pPr marL="2376488" indent="-209550" defTabSz="457200" eaLnBrk="0" fontAlgn="base" hangingPunct="0">
              <a:spcBef>
                <a:spcPct val="0"/>
              </a:spcBef>
              <a:spcAft>
                <a:spcPct val="0"/>
              </a:spcAft>
              <a:defRPr>
                <a:solidFill>
                  <a:schemeClr val="tx1"/>
                </a:solidFill>
                <a:latin typeface="Trebuchet MS" panose="020B0603020202020204" pitchFamily="34" charset="0"/>
              </a:defRPr>
            </a:lvl7pPr>
            <a:lvl8pPr marL="2833688" indent="-209550" defTabSz="457200" eaLnBrk="0" fontAlgn="base" hangingPunct="0">
              <a:spcBef>
                <a:spcPct val="0"/>
              </a:spcBef>
              <a:spcAft>
                <a:spcPct val="0"/>
              </a:spcAft>
              <a:defRPr>
                <a:solidFill>
                  <a:schemeClr val="tx1"/>
                </a:solidFill>
                <a:latin typeface="Trebuchet MS" panose="020B0603020202020204" pitchFamily="34" charset="0"/>
              </a:defRPr>
            </a:lvl8pPr>
            <a:lvl9pPr marL="3290888" indent="-20955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2" panose="05020102010507070707" pitchFamily="18" charset="2"/>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latin typeface="XCCW Joined 1a" panose="03050602040000000000" pitchFamily="66" charset="0"/>
              </a:rPr>
              <a:t>General Routines      </a:t>
            </a:r>
          </a:p>
        </p:txBody>
      </p:sp>
      <p:sp>
        <p:nvSpPr>
          <p:cNvPr id="17411" name="Rectangle 3"/>
          <p:cNvSpPr>
            <a:spLocks noGrp="1" noChangeArrowheads="1"/>
          </p:cNvSpPr>
          <p:nvPr>
            <p:ph idx="1"/>
          </p:nvPr>
        </p:nvSpPr>
        <p:spPr>
          <a:xfrm>
            <a:off x="457200" y="1557338"/>
            <a:ext cx="7024688" cy="4679950"/>
          </a:xfrm>
        </p:spPr>
        <p:txBody>
          <a:bodyPr rtlCol="0">
            <a:normAutofit fontScale="92500" lnSpcReduction="10000"/>
          </a:bodyPr>
          <a:lstStyle/>
          <a:p>
            <a:pPr eaLnBrk="1" fontAlgn="auto" hangingPunct="1">
              <a:lnSpc>
                <a:spcPct val="110000"/>
              </a:lnSpc>
              <a:spcAft>
                <a:spcPts val="0"/>
              </a:spcAft>
              <a:defRPr/>
            </a:pPr>
            <a:r>
              <a:rPr lang="en-GB" altLang="en-US" sz="2400" dirty="0" smtClean="0">
                <a:solidFill>
                  <a:schemeClr val="tx1">
                    <a:lumMod val="75000"/>
                    <a:lumOff val="25000"/>
                  </a:schemeClr>
                </a:solidFill>
                <a:latin typeface="XCCW Joined 1a" panose="03050602040000000000" pitchFamily="66" charset="0"/>
              </a:rPr>
              <a:t>Our school day starts at 8.45 to 2.45pm (Friday 1.40pm) </a:t>
            </a:r>
          </a:p>
          <a:p>
            <a:pPr eaLnBrk="1" hangingPunct="1">
              <a:lnSpc>
                <a:spcPct val="110000"/>
              </a:lnSpc>
              <a:defRPr/>
            </a:pPr>
            <a:r>
              <a:rPr lang="en-GB" altLang="en-US" sz="2400" dirty="0" smtClean="0">
                <a:latin typeface="XCCW Joined 1a" panose="03050602040000000000" pitchFamily="66" charset="0"/>
              </a:rPr>
              <a:t>If you have given written permission, children may walk to car park/home</a:t>
            </a:r>
          </a:p>
          <a:p>
            <a:pPr eaLnBrk="1" hangingPunct="1">
              <a:lnSpc>
                <a:spcPct val="110000"/>
              </a:lnSpc>
              <a:defRPr/>
            </a:pPr>
            <a:r>
              <a:rPr lang="en-GB" altLang="en-US" sz="2400" dirty="0" smtClean="0">
                <a:latin typeface="XCCW Joined 1a" panose="03050602040000000000" pitchFamily="66" charset="0"/>
              </a:rPr>
              <a:t>Monies will all soon be paid electronically – but in the meantime, dinner money may be sent in an envelope, clearly marked which days your child is taking dinners.</a:t>
            </a:r>
          </a:p>
          <a:p>
            <a:pPr eaLnBrk="1" hangingPunct="1">
              <a:lnSpc>
                <a:spcPct val="110000"/>
              </a:lnSpc>
              <a:defRPr/>
            </a:pPr>
            <a:r>
              <a:rPr lang="en-GB" altLang="en-US" sz="2400" dirty="0" smtClean="0">
                <a:latin typeface="XCCW Joined 1a" panose="03050602040000000000" pitchFamily="66" charset="0"/>
              </a:rPr>
              <a:t>Dinners remain at £2.60 per day</a:t>
            </a:r>
          </a:p>
          <a:p>
            <a:pPr eaLnBrk="1" hangingPunct="1">
              <a:lnSpc>
                <a:spcPct val="110000"/>
              </a:lnSpc>
              <a:defRPr/>
            </a:pPr>
            <a:r>
              <a:rPr lang="en-GB" altLang="en-US" sz="2400" dirty="0" smtClean="0">
                <a:latin typeface="XCCW Joined 1a" panose="03050602040000000000" pitchFamily="66" charset="0"/>
              </a:rPr>
              <a:t>Please contact the office or advise me via seesaw if your child is sick</a:t>
            </a:r>
          </a:p>
          <a:p>
            <a:pPr eaLnBrk="1" fontAlgn="auto" hangingPunct="1">
              <a:lnSpc>
                <a:spcPct val="80000"/>
              </a:lnSpc>
              <a:spcAft>
                <a:spcPts val="0"/>
              </a:spcAft>
              <a:buFont typeface="Wingdings 3" charset="2"/>
              <a:buChar char=""/>
              <a:defRPr/>
            </a:pPr>
            <a:endParaRPr lang="en-GB" altLang="en-US" sz="2400" dirty="0" smtClean="0">
              <a:solidFill>
                <a:schemeClr val="tx1">
                  <a:lumMod val="75000"/>
                  <a:lumOff val="25000"/>
                </a:schemeClr>
              </a:solidFill>
              <a:latin typeface="XCCW Joined 1a" panose="03050602040000000000" pitchFamily="66" charset="0"/>
            </a:endParaRPr>
          </a:p>
        </p:txBody>
      </p:sp>
      <p:sp>
        <p:nvSpPr>
          <p:cNvPr id="12292" name="AutoShape 6" descr="Image result for school children clipart"/>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639763" indent="-246063">
              <a:defRPr>
                <a:solidFill>
                  <a:schemeClr val="tx1"/>
                </a:solidFill>
                <a:latin typeface="Trebuchet MS" panose="020B0603020202020204" pitchFamily="34" charset="0"/>
              </a:defRPr>
            </a:lvl2pPr>
            <a:lvl3pPr indent="-246063">
              <a:defRPr>
                <a:solidFill>
                  <a:schemeClr val="tx1"/>
                </a:solidFill>
                <a:latin typeface="Trebuchet MS" panose="020B0603020202020204" pitchFamily="34" charset="0"/>
              </a:defRPr>
            </a:lvl3pPr>
            <a:lvl4pPr marL="1187450" indent="-209550">
              <a:defRPr>
                <a:solidFill>
                  <a:schemeClr val="tx1"/>
                </a:solidFill>
                <a:latin typeface="Trebuchet MS" panose="020B0603020202020204" pitchFamily="34" charset="0"/>
              </a:defRPr>
            </a:lvl4pPr>
            <a:lvl5pPr marL="1462088" indent="-209550">
              <a:defRPr>
                <a:solidFill>
                  <a:schemeClr val="tx1"/>
                </a:solidFill>
                <a:latin typeface="Trebuchet MS" panose="020B0603020202020204" pitchFamily="34" charset="0"/>
              </a:defRPr>
            </a:lvl5pPr>
            <a:lvl6pPr marL="1919288" indent="-209550" defTabSz="457200" eaLnBrk="0" fontAlgn="base" hangingPunct="0">
              <a:spcBef>
                <a:spcPct val="0"/>
              </a:spcBef>
              <a:spcAft>
                <a:spcPct val="0"/>
              </a:spcAft>
              <a:defRPr>
                <a:solidFill>
                  <a:schemeClr val="tx1"/>
                </a:solidFill>
                <a:latin typeface="Trebuchet MS" panose="020B0603020202020204" pitchFamily="34" charset="0"/>
              </a:defRPr>
            </a:lvl6pPr>
            <a:lvl7pPr marL="2376488" indent="-209550" defTabSz="457200" eaLnBrk="0" fontAlgn="base" hangingPunct="0">
              <a:spcBef>
                <a:spcPct val="0"/>
              </a:spcBef>
              <a:spcAft>
                <a:spcPct val="0"/>
              </a:spcAft>
              <a:defRPr>
                <a:solidFill>
                  <a:schemeClr val="tx1"/>
                </a:solidFill>
                <a:latin typeface="Trebuchet MS" panose="020B0603020202020204" pitchFamily="34" charset="0"/>
              </a:defRPr>
            </a:lvl7pPr>
            <a:lvl8pPr marL="2833688" indent="-209550" defTabSz="457200" eaLnBrk="0" fontAlgn="base" hangingPunct="0">
              <a:spcBef>
                <a:spcPct val="0"/>
              </a:spcBef>
              <a:spcAft>
                <a:spcPct val="0"/>
              </a:spcAft>
              <a:defRPr>
                <a:solidFill>
                  <a:schemeClr val="tx1"/>
                </a:solidFill>
                <a:latin typeface="Trebuchet MS" panose="020B0603020202020204" pitchFamily="34" charset="0"/>
              </a:defRPr>
            </a:lvl8pPr>
            <a:lvl9pPr marL="3290888" indent="-20955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2" panose="05020102010507070707" pitchFamily="18" charset="2"/>
              <a:buNone/>
            </a:pPr>
            <a:endParaRPr lang="en-US" altLang="en-US" sz="2400">
              <a:latin typeface="Times New Roman" panose="02020603050405020304" pitchFamily="18" charset="0"/>
            </a:endParaRPr>
          </a:p>
        </p:txBody>
      </p:sp>
      <p:sp>
        <p:nvSpPr>
          <p:cNvPr id="12293" name="AutoShape 8" descr="Image result for school children clipart"/>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639763" indent="-246063">
              <a:defRPr>
                <a:solidFill>
                  <a:schemeClr val="tx1"/>
                </a:solidFill>
                <a:latin typeface="Trebuchet MS" panose="020B0603020202020204" pitchFamily="34" charset="0"/>
              </a:defRPr>
            </a:lvl2pPr>
            <a:lvl3pPr indent="-246063">
              <a:defRPr>
                <a:solidFill>
                  <a:schemeClr val="tx1"/>
                </a:solidFill>
                <a:latin typeface="Trebuchet MS" panose="020B0603020202020204" pitchFamily="34" charset="0"/>
              </a:defRPr>
            </a:lvl3pPr>
            <a:lvl4pPr marL="1187450" indent="-209550">
              <a:defRPr>
                <a:solidFill>
                  <a:schemeClr val="tx1"/>
                </a:solidFill>
                <a:latin typeface="Trebuchet MS" panose="020B0603020202020204" pitchFamily="34" charset="0"/>
              </a:defRPr>
            </a:lvl4pPr>
            <a:lvl5pPr marL="1462088" indent="-209550">
              <a:defRPr>
                <a:solidFill>
                  <a:schemeClr val="tx1"/>
                </a:solidFill>
                <a:latin typeface="Trebuchet MS" panose="020B0603020202020204" pitchFamily="34" charset="0"/>
              </a:defRPr>
            </a:lvl5pPr>
            <a:lvl6pPr marL="1919288" indent="-209550" defTabSz="457200" eaLnBrk="0" fontAlgn="base" hangingPunct="0">
              <a:spcBef>
                <a:spcPct val="0"/>
              </a:spcBef>
              <a:spcAft>
                <a:spcPct val="0"/>
              </a:spcAft>
              <a:defRPr>
                <a:solidFill>
                  <a:schemeClr val="tx1"/>
                </a:solidFill>
                <a:latin typeface="Trebuchet MS" panose="020B0603020202020204" pitchFamily="34" charset="0"/>
              </a:defRPr>
            </a:lvl6pPr>
            <a:lvl7pPr marL="2376488" indent="-209550" defTabSz="457200" eaLnBrk="0" fontAlgn="base" hangingPunct="0">
              <a:spcBef>
                <a:spcPct val="0"/>
              </a:spcBef>
              <a:spcAft>
                <a:spcPct val="0"/>
              </a:spcAft>
              <a:defRPr>
                <a:solidFill>
                  <a:schemeClr val="tx1"/>
                </a:solidFill>
                <a:latin typeface="Trebuchet MS" panose="020B0603020202020204" pitchFamily="34" charset="0"/>
              </a:defRPr>
            </a:lvl7pPr>
            <a:lvl8pPr marL="2833688" indent="-209550" defTabSz="457200" eaLnBrk="0" fontAlgn="base" hangingPunct="0">
              <a:spcBef>
                <a:spcPct val="0"/>
              </a:spcBef>
              <a:spcAft>
                <a:spcPct val="0"/>
              </a:spcAft>
              <a:defRPr>
                <a:solidFill>
                  <a:schemeClr val="tx1"/>
                </a:solidFill>
                <a:latin typeface="Trebuchet MS" panose="020B0603020202020204" pitchFamily="34" charset="0"/>
              </a:defRPr>
            </a:lvl8pPr>
            <a:lvl9pPr marL="3290888" indent="-20955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buFont typeface="Wingdings 2" panose="05020102010507070707" pitchFamily="18" charset="2"/>
              <a:buNone/>
            </a:pPr>
            <a:endParaRPr lang="en-US" altLang="en-US" sz="2400">
              <a:latin typeface="Times New Roman" panose="02020603050405020304" pitchFamily="18" charset="0"/>
            </a:endParaRPr>
          </a:p>
        </p:txBody>
      </p:sp>
      <p:pic>
        <p:nvPicPr>
          <p:cNvPr id="12294" name="Picture 12" descr="http://content.mycutegraphics.com/graphics/school/kids-going-to-scho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271463"/>
            <a:ext cx="1433513"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19250" y="333375"/>
            <a:ext cx="6348413" cy="1320800"/>
          </a:xfrm>
        </p:spPr>
        <p:txBody>
          <a:bodyPr/>
          <a:lstStyle/>
          <a:p>
            <a:pPr eaLnBrk="1" hangingPunct="1"/>
            <a:r>
              <a:rPr lang="en-GB" altLang="en-US" sz="4000" smtClean="0">
                <a:latin typeface="XCCW Joined 1a" panose="03050602040000000000" pitchFamily="66" charset="0"/>
              </a:rPr>
              <a:t>Literacy</a:t>
            </a:r>
          </a:p>
        </p:txBody>
      </p:sp>
      <p:sp>
        <p:nvSpPr>
          <p:cNvPr id="19459" name="Rectangle 4"/>
          <p:cNvSpPr>
            <a:spLocks noGrp="1" noChangeArrowheads="1"/>
          </p:cNvSpPr>
          <p:nvPr>
            <p:ph idx="1"/>
          </p:nvPr>
        </p:nvSpPr>
        <p:spPr>
          <a:xfrm>
            <a:off x="144463" y="692150"/>
            <a:ext cx="9107487" cy="6165850"/>
          </a:xfrm>
        </p:spPr>
        <p:txBody>
          <a:bodyPr rtlCol="0">
            <a:normAutofit fontScale="92500" lnSpcReduction="10000"/>
          </a:bodyPr>
          <a:lstStyle/>
          <a:p>
            <a:pPr eaLnBrk="1" fontAlgn="auto" hangingPunct="1">
              <a:lnSpc>
                <a:spcPct val="70000"/>
              </a:lnSpc>
              <a:spcAft>
                <a:spcPts val="0"/>
              </a:spcAft>
              <a:buFont typeface="Wingdings 3" charset="2"/>
              <a:buChar char=""/>
              <a:defRPr/>
            </a:pPr>
            <a:endParaRPr lang="en-GB" altLang="en-US" sz="2000" dirty="0" smtClean="0">
              <a:solidFill>
                <a:schemeClr val="tx1">
                  <a:lumMod val="75000"/>
                  <a:lumOff val="25000"/>
                </a:schemeClr>
              </a:solidFill>
            </a:endParaRPr>
          </a:p>
          <a:p>
            <a:pPr eaLnBrk="1" fontAlgn="auto" hangingPunct="1">
              <a:lnSpc>
                <a:spcPct val="70000"/>
              </a:lnSpc>
              <a:spcAft>
                <a:spcPts val="0"/>
              </a:spcAft>
              <a:buFont typeface="Wingdings 3" charset="2"/>
              <a:buChar char=""/>
              <a:defRPr/>
            </a:pPr>
            <a:endParaRPr lang="en-GB" altLang="en-US" sz="2000" b="1" u="sng" dirty="0" smtClean="0">
              <a:solidFill>
                <a:schemeClr val="tx1">
                  <a:lumMod val="75000"/>
                  <a:lumOff val="25000"/>
                </a:schemeClr>
              </a:solidFill>
              <a:latin typeface="XCCW Joined 1a" panose="03050602040000000000" pitchFamily="66" charset="0"/>
            </a:endParaRP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These are the comprehension skills we will teach-summarising, inferring, making connections, monitoring, evaluating, synthesising and predicting.</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We will continue with cursive handwriting</a:t>
            </a:r>
          </a:p>
          <a:p>
            <a:pPr eaLnBrk="1" fontAlgn="auto" hangingPunct="1">
              <a:spcAft>
                <a:spcPts val="0"/>
              </a:spcAft>
              <a:buFont typeface="Wingdings 3" charset="2"/>
              <a:buChar char=""/>
              <a:defRPr/>
            </a:pPr>
            <a:r>
              <a:rPr lang="en-GB" altLang="en-US" sz="2200" b="1" dirty="0" smtClean="0">
                <a:solidFill>
                  <a:schemeClr val="tx1">
                    <a:lumMod val="75000"/>
                    <a:lumOff val="25000"/>
                  </a:schemeClr>
                </a:solidFill>
                <a:latin typeface="XCCW Joined 1a" panose="03050602040000000000" pitchFamily="66" charset="0"/>
              </a:rPr>
              <a:t>Our grammar work will focus on:</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Alphabetical order-using a dictionary</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Nouns (collective- e.g.. a herd of sheep) </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Common and proper nouns</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Adjectives (describing words)and alliteration e.g. squawking seagulls.</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Verbs (past and present tenses and adverbs )</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Pronouns – I, he , she.</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Contractions – making longer sentences</a:t>
            </a:r>
          </a:p>
          <a:p>
            <a:pPr eaLnBrk="1" fontAlgn="auto" hangingPunct="1">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Proof reading skills</a:t>
            </a:r>
          </a:p>
          <a:p>
            <a:pPr eaLnBrk="1" fontAlgn="auto" hangingPunct="1">
              <a:spcAft>
                <a:spcPts val="0"/>
              </a:spcAft>
              <a:buFont typeface="Wingdings 2" panose="05020102010507070707" pitchFamily="18" charset="2"/>
              <a:buNone/>
              <a:defRPr/>
            </a:pPr>
            <a:endParaRPr lang="en-GB" altLang="en-US" sz="2000" dirty="0" smtClean="0">
              <a:solidFill>
                <a:schemeClr val="tx1">
                  <a:lumMod val="75000"/>
                  <a:lumOff val="25000"/>
                </a:schemeClr>
              </a:solidFill>
              <a:latin typeface="XCCW Joined 1a" panose="03050602040000000000" pitchFamily="66" charset="0"/>
            </a:endParaRPr>
          </a:p>
          <a:p>
            <a:pPr eaLnBrk="1" fontAlgn="auto" hangingPunct="1">
              <a:spcAft>
                <a:spcPts val="0"/>
              </a:spcAft>
              <a:buFont typeface="Wingdings 3" charset="2"/>
              <a:buChar char=""/>
              <a:defRPr/>
            </a:pPr>
            <a:endParaRPr lang="en-GB" altLang="en-US" sz="2000" b="1" u="sng" dirty="0" smtClean="0">
              <a:solidFill>
                <a:schemeClr val="tx1">
                  <a:lumMod val="75000"/>
                  <a:lumOff val="25000"/>
                </a:schemeClr>
              </a:solidFill>
              <a:latin typeface="XCCW Joined 1a" panose="03050602040000000000" pitchFamily="66" charset="0"/>
            </a:endParaRPr>
          </a:p>
        </p:txBody>
      </p:sp>
      <p:pic>
        <p:nvPicPr>
          <p:cNvPr id="14340" name="Picture 6" descr="Literacy | Federation of Lydden and River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0"/>
            <a:ext cx="18129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217488"/>
            <a:ext cx="6348412" cy="731837"/>
          </a:xfrm>
        </p:spPr>
        <p:txBody>
          <a:bodyPr/>
          <a:lstStyle/>
          <a:p>
            <a:pPr algn="ctr" eaLnBrk="1" hangingPunct="1"/>
            <a:r>
              <a:rPr lang="en-GB" altLang="en-US" smtClean="0">
                <a:latin typeface="XCCW Joined 1a" panose="03050602040000000000" pitchFamily="66" charset="0"/>
              </a:rPr>
              <a:t>Phonics</a:t>
            </a:r>
          </a:p>
        </p:txBody>
      </p:sp>
      <p:sp>
        <p:nvSpPr>
          <p:cNvPr id="31747" name="Rectangle 3"/>
          <p:cNvSpPr>
            <a:spLocks noGrp="1" noChangeArrowheads="1"/>
          </p:cNvSpPr>
          <p:nvPr>
            <p:ph idx="1"/>
          </p:nvPr>
        </p:nvSpPr>
        <p:spPr>
          <a:xfrm>
            <a:off x="179388" y="771525"/>
            <a:ext cx="7705725" cy="5183188"/>
          </a:xfrm>
        </p:spPr>
        <p:txBody>
          <a:bodyPr rtlCol="0">
            <a:normAutofit fontScale="77500" lnSpcReduction="20000"/>
          </a:bodyPr>
          <a:lstStyle/>
          <a:p>
            <a:pPr eaLnBrk="1" fontAlgn="auto" hangingPunct="1">
              <a:lnSpc>
                <a:spcPct val="170000"/>
              </a:lnSpc>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Phonics will be incorporated into Primary 4 Literacy programme.</a:t>
            </a:r>
          </a:p>
          <a:p>
            <a:pPr eaLnBrk="1" fontAlgn="auto" hangingPunct="1">
              <a:lnSpc>
                <a:spcPct val="170000"/>
              </a:lnSpc>
              <a:spcAft>
                <a:spcPts val="0"/>
              </a:spcAft>
              <a:buFont typeface="Wingdings 3" charset="2"/>
              <a:buChar char=""/>
              <a:defRPr/>
            </a:pPr>
            <a:r>
              <a:rPr lang="en-GB" altLang="en-US" sz="2800" b="1" dirty="0" smtClean="0">
                <a:solidFill>
                  <a:schemeClr val="tx1"/>
                </a:solidFill>
                <a:latin typeface="XCCW Joined 1a" panose="03050602040000000000" pitchFamily="66" charset="0"/>
              </a:rPr>
              <a:t>Tricky words and sounds </a:t>
            </a:r>
            <a:r>
              <a:rPr lang="en-GB" altLang="en-US" sz="2800" dirty="0" smtClean="0">
                <a:solidFill>
                  <a:schemeClr val="tx1"/>
                </a:solidFill>
                <a:latin typeface="XCCW Joined 1a" panose="03050602040000000000" pitchFamily="66" charset="0"/>
              </a:rPr>
              <a:t>should be revised every night with your child. </a:t>
            </a:r>
          </a:p>
          <a:p>
            <a:pPr eaLnBrk="1" fontAlgn="auto" hangingPunct="1">
              <a:lnSpc>
                <a:spcPct val="170000"/>
              </a:lnSpc>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Help your child with their learning in preparation for their Friday assessment (dictation, quiz, puzzle)</a:t>
            </a:r>
          </a:p>
          <a:p>
            <a:pPr eaLnBrk="1" fontAlgn="auto" hangingPunct="1">
              <a:lnSpc>
                <a:spcPct val="170000"/>
              </a:lnSpc>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Focus on sound rather than letter name</a:t>
            </a:r>
          </a:p>
          <a:p>
            <a:pPr eaLnBrk="1" fontAlgn="auto" hangingPunct="1">
              <a:lnSpc>
                <a:spcPct val="170000"/>
              </a:lnSpc>
              <a:spcAft>
                <a:spcPts val="0"/>
              </a:spcAft>
              <a:buFont typeface="Wingdings 3" charset="2"/>
              <a:buChar char=""/>
              <a:defRPr/>
            </a:pPr>
            <a:r>
              <a:rPr lang="en-GB" altLang="en-US" sz="2800" dirty="0" smtClean="0">
                <a:solidFill>
                  <a:schemeClr val="tx1">
                    <a:lumMod val="75000"/>
                    <a:lumOff val="25000"/>
                  </a:schemeClr>
                </a:solidFill>
                <a:latin typeface="XCCW Joined 1a" panose="03050602040000000000" pitchFamily="66" charset="0"/>
              </a:rPr>
              <a:t>Spellings will be posted through Seesaw.</a:t>
            </a:r>
          </a:p>
        </p:txBody>
      </p:sp>
      <p:pic>
        <p:nvPicPr>
          <p:cNvPr id="16388" name="Picture 6" descr="BD0509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238" y="38100"/>
            <a:ext cx="10064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KLA Tricky Words | Tricky words, First grade curriculum, Grade spelling"/>
          <p:cNvPicPr>
            <a:picLocks noChangeAspect="1" noChangeArrowheads="1"/>
          </p:cNvPicPr>
          <p:nvPr/>
        </p:nvPicPr>
        <p:blipFill>
          <a:blip r:embed="rId4">
            <a:extLst>
              <a:ext uri="{28A0092B-C50C-407E-A947-70E740481C1C}">
                <a14:useLocalDpi xmlns:a14="http://schemas.microsoft.com/office/drawing/2010/main" val="0"/>
              </a:ext>
            </a:extLst>
          </a:blip>
          <a:srcRect t="24500" r="4385" b="39102"/>
          <a:stretch>
            <a:fillRect/>
          </a:stretch>
        </p:blipFill>
        <p:spPr bwMode="auto">
          <a:xfrm>
            <a:off x="2263775" y="5921375"/>
            <a:ext cx="3187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8625" y="430213"/>
            <a:ext cx="6130925" cy="636587"/>
          </a:xfrm>
        </p:spPr>
        <p:txBody>
          <a:bodyPr/>
          <a:lstStyle/>
          <a:p>
            <a:pPr eaLnBrk="1" hangingPunct="1"/>
            <a:r>
              <a:rPr lang="en-GB" altLang="en-US" smtClean="0">
                <a:latin typeface="XCCW Joined 1a" panose="03050602040000000000" pitchFamily="66" charset="0"/>
              </a:rPr>
              <a:t> Numeracy</a:t>
            </a:r>
          </a:p>
        </p:txBody>
      </p:sp>
      <p:sp>
        <p:nvSpPr>
          <p:cNvPr id="20483" name="Rectangle 3"/>
          <p:cNvSpPr>
            <a:spLocks noGrp="1" noChangeArrowheads="1"/>
          </p:cNvSpPr>
          <p:nvPr>
            <p:ph sz="half" idx="1"/>
          </p:nvPr>
        </p:nvSpPr>
        <p:spPr>
          <a:xfrm>
            <a:off x="323850" y="1135063"/>
            <a:ext cx="8147050" cy="4676775"/>
          </a:xfrm>
        </p:spPr>
        <p:txBody>
          <a:bodyPr rtlCol="0">
            <a:noAutofit/>
          </a:bodyPr>
          <a:lstStyle/>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This term we will cover in number:</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Place Value</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Addition and subtraction up to 4 digits</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Times tables- 2,3,4,5,10</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Rounding numbers to nearest 10/100/1000</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Practical Maths </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Shape and space- 3D shapes </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Measures- length</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Handling data- graphs </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Maths strategies </a:t>
            </a:r>
          </a:p>
          <a:p>
            <a:pPr eaLnBrk="1" fontAlgn="auto" hangingPunct="1">
              <a:lnSpc>
                <a:spcPct val="90000"/>
              </a:lnSpc>
              <a:spcAft>
                <a:spcPts val="0"/>
              </a:spcAft>
              <a:buFont typeface="Wingdings 3" charset="2"/>
              <a:buChar char=""/>
              <a:defRPr/>
            </a:pPr>
            <a:r>
              <a:rPr lang="en-GB" altLang="en-US" sz="2200" dirty="0" smtClean="0">
                <a:solidFill>
                  <a:schemeClr val="tx1">
                    <a:lumMod val="75000"/>
                    <a:lumOff val="25000"/>
                  </a:schemeClr>
                </a:solidFill>
                <a:latin typeface="XCCW Joined 1a" panose="03050602040000000000" pitchFamily="66" charset="0"/>
              </a:rPr>
              <a:t>At home you can help your child by developing a quick recall of number bonds and multiplication and division facts.</a:t>
            </a:r>
          </a:p>
          <a:p>
            <a:pPr eaLnBrk="1" fontAlgn="auto" hangingPunct="1">
              <a:lnSpc>
                <a:spcPct val="90000"/>
              </a:lnSpc>
              <a:spcAft>
                <a:spcPts val="0"/>
              </a:spcAft>
              <a:buFont typeface="Wingdings 2" panose="05020102010507070707" pitchFamily="18" charset="2"/>
              <a:buNone/>
              <a:defRPr/>
            </a:pPr>
            <a:endParaRPr lang="en-GB" altLang="en-US" sz="2200" dirty="0" smtClean="0">
              <a:solidFill>
                <a:schemeClr val="tx1">
                  <a:lumMod val="75000"/>
                  <a:lumOff val="25000"/>
                </a:schemeClr>
              </a:solidFill>
              <a:latin typeface="XCCW Joined 1a" panose="03050602040000000000" pitchFamily="66" charset="0"/>
            </a:endParaRPr>
          </a:p>
        </p:txBody>
      </p:sp>
      <p:pic>
        <p:nvPicPr>
          <p:cNvPr id="18436" name="Picture 8" descr="https://s-media-cache-ak0.pinimg.com/236x/6a/ef/8e/6aef8eac8479ecb59de1d0945cdc2b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73450"/>
            <a:ext cx="133191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09600"/>
            <a:ext cx="6348413" cy="1320800"/>
          </a:xfrm>
        </p:spPr>
        <p:txBody>
          <a:bodyPr/>
          <a:lstStyle/>
          <a:p>
            <a:pPr eaLnBrk="1" hangingPunct="1"/>
            <a:r>
              <a:rPr lang="ga-IE" altLang="en-US" smtClean="0">
                <a:latin typeface="XCCW Joined 1a" panose="03050602040000000000" pitchFamily="66" charset="0"/>
              </a:rPr>
              <a:t>W</a:t>
            </a:r>
            <a:r>
              <a:rPr lang="en-GB" altLang="en-US" smtClean="0">
                <a:latin typeface="XCCW Joined 1a" panose="03050602040000000000" pitchFamily="66" charset="0"/>
              </a:rPr>
              <a:t>orld Around us</a:t>
            </a:r>
          </a:p>
        </p:txBody>
      </p:sp>
      <p:sp>
        <p:nvSpPr>
          <p:cNvPr id="20483" name="Rectangle 3"/>
          <p:cNvSpPr>
            <a:spLocks noGrp="1" noChangeArrowheads="1"/>
          </p:cNvSpPr>
          <p:nvPr>
            <p:ph sz="half" idx="1"/>
          </p:nvPr>
        </p:nvSpPr>
        <p:spPr>
          <a:xfrm>
            <a:off x="395288" y="1628775"/>
            <a:ext cx="7359650" cy="4114800"/>
          </a:xfrm>
        </p:spPr>
        <p:txBody>
          <a:bodyPr/>
          <a:lstStyle/>
          <a:p>
            <a:pPr eaLnBrk="1" hangingPunct="1"/>
            <a:r>
              <a:rPr lang="en-GB" altLang="en-US" sz="2400" b="1" smtClean="0">
                <a:solidFill>
                  <a:schemeClr val="tx1"/>
                </a:solidFill>
                <a:latin typeface="XCCW Joined 1a" panose="03050602040000000000" pitchFamily="66" charset="0"/>
              </a:rPr>
              <a:t>World Around Us</a:t>
            </a:r>
          </a:p>
          <a:p>
            <a:pPr eaLnBrk="1" hangingPunct="1"/>
            <a:r>
              <a:rPr lang="en-GB" altLang="en-US" sz="2000" smtClean="0">
                <a:latin typeface="XCCW Joined 1a" panose="03050602040000000000" pitchFamily="66" charset="0"/>
              </a:rPr>
              <a:t>Mini Beasts </a:t>
            </a:r>
          </a:p>
          <a:p>
            <a:pPr eaLnBrk="1" hangingPunct="1"/>
            <a:r>
              <a:rPr lang="en-GB" altLang="en-US" sz="2000" smtClean="0">
                <a:latin typeface="XCCW Joined 1a" panose="03050602040000000000" pitchFamily="66" charset="0"/>
              </a:rPr>
              <a:t>World War 2</a:t>
            </a:r>
          </a:p>
          <a:p>
            <a:pPr eaLnBrk="1" hangingPunct="1"/>
            <a:r>
              <a:rPr lang="en-GB" altLang="en-US" sz="2000" smtClean="0">
                <a:latin typeface="XCCW Joined 1a" panose="03050602040000000000" pitchFamily="66" charset="0"/>
              </a:rPr>
              <a:t>Extreme Weather</a:t>
            </a:r>
          </a:p>
          <a:p>
            <a:pPr eaLnBrk="1" hangingPunct="1"/>
            <a:r>
              <a:rPr lang="en-GB" altLang="en-US" sz="2000" smtClean="0">
                <a:latin typeface="XCCW Joined 1a" panose="03050602040000000000" pitchFamily="66" charset="0"/>
              </a:rPr>
              <a:t>Vikings</a:t>
            </a:r>
            <a:endParaRPr lang="en-GB" altLang="en-US" smtClean="0">
              <a:latin typeface="XCCW Joined 1a" panose="03050602040000000000" pitchFamily="66" charset="0"/>
            </a:endParaRPr>
          </a:p>
          <a:p>
            <a:pPr eaLnBrk="1" hangingPunct="1"/>
            <a:r>
              <a:rPr lang="en-GB" altLang="en-US" sz="2000" smtClean="0">
                <a:latin typeface="XCCW Joined 1a" panose="03050602040000000000" pitchFamily="66" charset="0"/>
              </a:rPr>
              <a:t>Local Study</a:t>
            </a:r>
          </a:p>
          <a:p>
            <a:pPr eaLnBrk="1" hangingPunct="1"/>
            <a:r>
              <a:rPr lang="en-GB" altLang="en-US" sz="2000" b="1" smtClean="0">
                <a:latin typeface="XCCW Joined 1a" panose="03050602040000000000" pitchFamily="66" charset="0"/>
              </a:rPr>
              <a:t>Your child will receive seesaw activities based on these topics. </a:t>
            </a:r>
          </a:p>
          <a:p>
            <a:pPr eaLnBrk="1" hangingPunct="1">
              <a:buFont typeface="Wingdings" panose="05000000000000000000" pitchFamily="2" charset="2"/>
              <a:buNone/>
            </a:pPr>
            <a:endParaRPr lang="en-GB" altLang="en-US" smtClean="0">
              <a:latin typeface="Comic Sans MS" panose="030F0702030302020204" pitchFamily="66" charset="0"/>
            </a:endParaRPr>
          </a:p>
          <a:p>
            <a:pPr eaLnBrk="1" hangingPunct="1">
              <a:buFont typeface="Wingdings" panose="05000000000000000000" pitchFamily="2" charset="2"/>
              <a:buNone/>
            </a:pPr>
            <a:endParaRPr lang="en-GB" altLang="en-US" b="1" smtClean="0">
              <a:latin typeface="Comic Sans MS" panose="030F0702030302020204" pitchFamily="66" charset="0"/>
            </a:endParaRPr>
          </a:p>
          <a:p>
            <a:pPr eaLnBrk="1" hangingPunct="1"/>
            <a:endParaRPr lang="en-GB" altLang="en-US" b="1" smtClean="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4629150" y="1628775"/>
            <a:ext cx="3132138" cy="2349500"/>
          </a:xfrm>
          <a:prstGeom prst="rect">
            <a:avLst/>
          </a:prstGeom>
          <a:ln w="38100">
            <a:solidFill>
              <a:schemeClr val="accent1">
                <a:lumMod val="75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95350" y="84138"/>
            <a:ext cx="6348413" cy="1320800"/>
          </a:xfrm>
        </p:spPr>
        <p:txBody>
          <a:bodyPr rtlCol="0">
            <a:normAutofit fontScale="90000"/>
          </a:bodyPr>
          <a:lstStyle/>
          <a:p>
            <a:pPr algn="ctr" eaLnBrk="1" fontAlgn="auto" hangingPunct="1">
              <a:spcAft>
                <a:spcPts val="0"/>
              </a:spcAft>
              <a:defRPr/>
            </a:pPr>
            <a:r>
              <a:rPr lang="en-GB" altLang="en-US" sz="4500" dirty="0" smtClean="0">
                <a:latin typeface="XCCW Joined 1a" panose="03050602040000000000" pitchFamily="66" charset="0"/>
              </a:rPr>
              <a:t>PE</a:t>
            </a:r>
            <a:br>
              <a:rPr lang="en-GB" altLang="en-US" sz="4500" dirty="0" smtClean="0">
                <a:latin typeface="XCCW Joined 1a" panose="03050602040000000000" pitchFamily="66" charset="0"/>
              </a:rPr>
            </a:br>
            <a:endParaRPr lang="en-GB" altLang="en-US" sz="4500" dirty="0" smtClean="0">
              <a:latin typeface="XCCW Joined 1a" panose="03050602040000000000" pitchFamily="66" charset="0"/>
            </a:endParaRPr>
          </a:p>
        </p:txBody>
      </p:sp>
      <p:sp>
        <p:nvSpPr>
          <p:cNvPr id="22531" name="Rectangle 4"/>
          <p:cNvSpPr>
            <a:spLocks noGrp="1" noChangeArrowheads="1"/>
          </p:cNvSpPr>
          <p:nvPr>
            <p:ph idx="1"/>
          </p:nvPr>
        </p:nvSpPr>
        <p:spPr>
          <a:xfrm>
            <a:off x="395288" y="744538"/>
            <a:ext cx="8229600" cy="4941887"/>
          </a:xfrm>
        </p:spPr>
        <p:txBody>
          <a:bodyPr/>
          <a:lstStyle/>
          <a:p>
            <a:pPr marL="0" indent="0" eaLnBrk="1" hangingPunct="1">
              <a:lnSpc>
                <a:spcPct val="80000"/>
              </a:lnSpc>
              <a:buFont typeface="Wingdings 2" panose="05020102010507070707" pitchFamily="18" charset="2"/>
              <a:buNone/>
            </a:pPr>
            <a:endParaRPr lang="en-GB" altLang="en-US" dirty="0" smtClean="0">
              <a:latin typeface="XCCW Joined 1a" panose="03050602040000000000" pitchFamily="66" charset="0"/>
            </a:endParaRPr>
          </a:p>
          <a:p>
            <a:pPr marL="0" indent="0" eaLnBrk="1" hangingPunct="1"/>
            <a:r>
              <a:rPr lang="en-GB" altLang="en-US" sz="2200" dirty="0" smtClean="0">
                <a:latin typeface="XCCW Joined 1a" panose="03050602040000000000" pitchFamily="66" charset="0"/>
              </a:rPr>
              <a:t>Dance</a:t>
            </a:r>
          </a:p>
          <a:p>
            <a:pPr marL="0" indent="0" eaLnBrk="1" hangingPunct="1"/>
            <a:r>
              <a:rPr lang="en-GB" altLang="en-US" sz="2200" dirty="0" smtClean="0">
                <a:latin typeface="XCCW Joined 1a" panose="03050602040000000000" pitchFamily="66" charset="0"/>
              </a:rPr>
              <a:t>Games</a:t>
            </a:r>
          </a:p>
          <a:p>
            <a:pPr marL="0" indent="0" eaLnBrk="1" hangingPunct="1"/>
            <a:r>
              <a:rPr lang="en-GB" altLang="en-US" sz="2200" dirty="0" smtClean="0">
                <a:latin typeface="XCCW Joined 1a" panose="03050602040000000000" pitchFamily="66" charset="0"/>
              </a:rPr>
              <a:t>Athletics</a:t>
            </a:r>
          </a:p>
          <a:p>
            <a:pPr marL="0" indent="0" eaLnBrk="1" hangingPunct="1"/>
            <a:r>
              <a:rPr lang="en-GB" altLang="en-US" sz="2200" dirty="0" smtClean="0">
                <a:latin typeface="XCCW Joined 1a" panose="03050602040000000000" pitchFamily="66" charset="0"/>
              </a:rPr>
              <a:t>Gymnastics</a:t>
            </a:r>
          </a:p>
          <a:p>
            <a:pPr marL="0" indent="0" eaLnBrk="1" hangingPunct="1"/>
            <a:r>
              <a:rPr lang="en-GB" altLang="en-US" sz="2200" dirty="0" smtClean="0">
                <a:latin typeface="XCCW Joined 1a" panose="03050602040000000000" pitchFamily="66" charset="0"/>
              </a:rPr>
              <a:t>Ensure your child has navy jogging bottom, white top and appropriate footwear. </a:t>
            </a:r>
            <a:r>
              <a:rPr lang="en-GB" altLang="en-US" sz="2200" dirty="0" smtClean="0">
                <a:latin typeface="XCCW Joined 1a" panose="03050602040000000000" pitchFamily="66" charset="0"/>
              </a:rPr>
              <a:t>        A</a:t>
            </a:r>
            <a:r>
              <a:rPr lang="ga-IE" altLang="en-US" sz="2200" dirty="0" err="1" smtClean="0">
                <a:latin typeface="XCCW Joined 1a" panose="03050602040000000000" pitchFamily="66" charset="0"/>
              </a:rPr>
              <a:t>ll</a:t>
            </a:r>
            <a:r>
              <a:rPr lang="ga-IE" altLang="en-US" sz="2200" dirty="0" smtClean="0">
                <a:latin typeface="XCCW Joined 1a" panose="03050602040000000000" pitchFamily="66" charset="0"/>
              </a:rPr>
              <a:t> </a:t>
            </a:r>
            <a:r>
              <a:rPr lang="ga-IE" altLang="en-US" sz="2200" dirty="0" err="1" smtClean="0">
                <a:latin typeface="XCCW Joined 1a" panose="03050602040000000000" pitchFamily="66" charset="0"/>
              </a:rPr>
              <a:t>items</a:t>
            </a:r>
            <a:r>
              <a:rPr lang="ga-IE" altLang="en-US" sz="2200" dirty="0" smtClean="0">
                <a:latin typeface="XCCW Joined 1a" panose="03050602040000000000" pitchFamily="66" charset="0"/>
              </a:rPr>
              <a:t> </a:t>
            </a:r>
            <a:r>
              <a:rPr lang="en-GB" altLang="en-US" sz="2200" dirty="0" smtClean="0">
                <a:latin typeface="XCCW Joined 1a" panose="03050602040000000000" pitchFamily="66" charset="0"/>
              </a:rPr>
              <a:t>should be</a:t>
            </a:r>
            <a:r>
              <a:rPr lang="ga-IE" altLang="en-US" sz="2200" dirty="0" smtClean="0">
                <a:latin typeface="XCCW Joined 1a" panose="03050602040000000000" pitchFamily="66" charset="0"/>
              </a:rPr>
              <a:t> </a:t>
            </a:r>
            <a:r>
              <a:rPr lang="en-GB" altLang="en-US" sz="2200" dirty="0" smtClean="0">
                <a:latin typeface="XCCW Joined 1a" panose="03050602040000000000" pitchFamily="66" charset="0"/>
              </a:rPr>
              <a:t>worn in on PE day.</a:t>
            </a:r>
            <a:endParaRPr lang="ga-IE" altLang="en-US" sz="2200" dirty="0" smtClean="0">
              <a:latin typeface="XCCW Joined 1a" panose="03050602040000000000" pitchFamily="66" charset="0"/>
            </a:endParaRPr>
          </a:p>
          <a:p>
            <a:pPr marL="0" indent="0" eaLnBrk="1" hangingPunct="1"/>
            <a:endParaRPr lang="ga-IE" altLang="en-US" sz="2200" dirty="0" smtClean="0">
              <a:latin typeface="XCCW Joined 1a" panose="03050602040000000000" pitchFamily="66" charset="0"/>
            </a:endParaRPr>
          </a:p>
          <a:p>
            <a:pPr marL="0" indent="0" eaLnBrk="1" hangingPunct="1">
              <a:buFont typeface="Wingdings 2" panose="05020102010507070707" pitchFamily="18" charset="2"/>
              <a:buNone/>
            </a:pPr>
            <a:r>
              <a:rPr lang="ga-IE" altLang="en-US" sz="2200" b="1" dirty="0" smtClean="0">
                <a:latin typeface="XCCW Joined 1a" panose="03050602040000000000" pitchFamily="66" charset="0"/>
              </a:rPr>
              <a:t>PE is </a:t>
            </a:r>
            <a:r>
              <a:rPr lang="ga-IE" altLang="en-US" sz="2200" b="1" dirty="0" err="1" smtClean="0">
                <a:latin typeface="XCCW Joined 1a" panose="03050602040000000000" pitchFamily="66" charset="0"/>
              </a:rPr>
              <a:t>every</a:t>
            </a:r>
            <a:r>
              <a:rPr lang="ga-IE" altLang="en-US" sz="2200" b="1" dirty="0" smtClean="0">
                <a:latin typeface="XCCW Joined 1a" panose="03050602040000000000" pitchFamily="66" charset="0"/>
              </a:rPr>
              <a:t> </a:t>
            </a:r>
            <a:r>
              <a:rPr lang="en-GB" altLang="en-US" sz="2200" b="1" dirty="0" smtClean="0">
                <a:latin typeface="XCCW Joined 1a" panose="03050602040000000000" pitchFamily="66" charset="0"/>
              </a:rPr>
              <a:t>Thursday </a:t>
            </a:r>
          </a:p>
          <a:p>
            <a:pPr marL="0" indent="0" eaLnBrk="1" hangingPunct="1">
              <a:buFont typeface="Wingdings 2" panose="05020102010507070707" pitchFamily="18" charset="2"/>
              <a:buNone/>
            </a:pPr>
            <a:endParaRPr lang="en-GB" altLang="en-US" sz="2200" dirty="0" smtClean="0">
              <a:latin typeface="XCCW Joined 1a" panose="03050602040000000000" pitchFamily="66" charset="0"/>
            </a:endParaRPr>
          </a:p>
          <a:p>
            <a:pPr marL="0" indent="0" eaLnBrk="1" hangingPunct="1">
              <a:buFont typeface="Wingdings 3" panose="05040102010807070707" pitchFamily="18" charset="2"/>
              <a:buNone/>
            </a:pPr>
            <a:r>
              <a:rPr lang="en-GB" altLang="en-US" sz="2200" dirty="0" smtClean="0">
                <a:latin typeface="XCCW Joined 1a" panose="03050602040000000000" pitchFamily="66" charset="0"/>
              </a:rPr>
              <a:t>Children will also participate in the daily mile, ensuring they get regular daily exercise and work breaks.</a:t>
            </a:r>
            <a:endParaRPr lang="ga-IE" altLang="en-US" sz="2200" dirty="0" smtClean="0">
              <a:latin typeface="XCCW Joined 1a" panose="03050602040000000000" pitchFamily="66" charset="0"/>
            </a:endParaRPr>
          </a:p>
          <a:p>
            <a:pPr marL="0" indent="0" eaLnBrk="1" hangingPunct="1">
              <a:lnSpc>
                <a:spcPct val="80000"/>
              </a:lnSpc>
              <a:buFont typeface="Wingdings 2" panose="05020102010507070707" pitchFamily="18" charset="2"/>
              <a:buNone/>
            </a:pPr>
            <a:endParaRPr lang="en-GB" altLang="en-US" dirty="0" smtClean="0">
              <a:latin typeface="XCCW Joined 1a" panose="03050602040000000000" pitchFamily="66" charset="0"/>
            </a:endParaRPr>
          </a:p>
        </p:txBody>
      </p:sp>
      <p:pic>
        <p:nvPicPr>
          <p:cNvPr id="20484" name="Picture 1"/>
          <p:cNvPicPr>
            <a:picLocks noChangeAspect="1"/>
          </p:cNvPicPr>
          <p:nvPr/>
        </p:nvPicPr>
        <p:blipFill>
          <a:blip r:embed="rId2"/>
          <a:srcRect t="29814" b="15630"/>
          <a:stretch>
            <a:fillRect/>
          </a:stretch>
        </p:blipFill>
        <p:spPr bwMode="auto">
          <a:xfrm>
            <a:off x="3563938" y="1125538"/>
            <a:ext cx="3419475" cy="1398587"/>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873</TotalTime>
  <Pages>0</Pages>
  <Words>855</Words>
  <Characters>0</Characters>
  <Application>Microsoft Office PowerPoint</Application>
  <PresentationFormat>On-screen Show (4:3)</PresentationFormat>
  <Lines>0</Lines>
  <Paragraphs>137</Paragraphs>
  <Slides>16</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8" baseType="lpstr">
      <vt:lpstr>Trebuchet MS</vt:lpstr>
      <vt:lpstr>Arial</vt:lpstr>
      <vt:lpstr>Wingdings 3</vt:lpstr>
      <vt:lpstr>Times New Roman</vt:lpstr>
      <vt:lpstr>Calibri</vt:lpstr>
      <vt:lpstr>XCCW Joined 1a</vt:lpstr>
      <vt:lpstr>Comic Sans MS</vt:lpstr>
      <vt:lpstr>Wingdings 2</vt:lpstr>
      <vt:lpstr>Wingdings</vt:lpstr>
      <vt:lpstr>CCW Cursive Writing 1</vt:lpstr>
      <vt:lpstr>Facet</vt:lpstr>
      <vt:lpstr>Microsoft PowerPoint 97-2003 Presentation</vt:lpstr>
      <vt:lpstr>Welcome to Primary 4</vt:lpstr>
      <vt:lpstr>Look who’s jumping into Primary 4</vt:lpstr>
      <vt:lpstr>Outline of Presentation</vt:lpstr>
      <vt:lpstr>General Routines      </vt:lpstr>
      <vt:lpstr>Literacy</vt:lpstr>
      <vt:lpstr>Phonics</vt:lpstr>
      <vt:lpstr> Numeracy</vt:lpstr>
      <vt:lpstr>World Around us</vt:lpstr>
      <vt:lpstr>PE </vt:lpstr>
      <vt:lpstr>Homework</vt:lpstr>
      <vt:lpstr>Class Behaviour Code</vt:lpstr>
      <vt:lpstr>How can I help my child?</vt:lpstr>
      <vt:lpstr>Other Information</vt:lpstr>
      <vt:lpstr>Child Protection </vt:lpstr>
      <vt:lpstr>Aims for your child</vt:lpstr>
      <vt:lpstr>PowerPoint Presentation</vt:lpstr>
    </vt:vector>
  </TitlesOfParts>
  <Manager/>
  <Company>Western Education and Library Board</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P3</dc:title>
  <dc:subject/>
  <dc:creator>Teacher</dc:creator>
  <cp:keywords/>
  <dc:description/>
  <cp:lastModifiedBy>Denise Moore</cp:lastModifiedBy>
  <cp:revision>76</cp:revision>
  <cp:lastPrinted>2018-09-06T15:34:18Z</cp:lastPrinted>
  <dcterms:created xsi:type="dcterms:W3CDTF">2006-09-20T13:43:07Z</dcterms:created>
  <dcterms:modified xsi:type="dcterms:W3CDTF">2020-09-10T21:17:37Z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2057-10.2.0.5824</vt:lpwstr>
  </property>
</Properties>
</file>