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7" r:id="rId1"/>
  </p:sldMasterIdLst>
  <p:notesMasterIdLst>
    <p:notesMasterId r:id="rId22"/>
  </p:notesMasterIdLst>
  <p:handoutMasterIdLst>
    <p:handoutMasterId r:id="rId23"/>
  </p:handoutMasterIdLst>
  <p:sldIdLst>
    <p:sldId id="256" r:id="rId2"/>
    <p:sldId id="257" r:id="rId3"/>
    <p:sldId id="276" r:id="rId4"/>
    <p:sldId id="269" r:id="rId5"/>
    <p:sldId id="265" r:id="rId6"/>
    <p:sldId id="258" r:id="rId7"/>
    <p:sldId id="259" r:id="rId8"/>
    <p:sldId id="273" r:id="rId9"/>
    <p:sldId id="270" r:id="rId10"/>
    <p:sldId id="277" r:id="rId11"/>
    <p:sldId id="279" r:id="rId12"/>
    <p:sldId id="275" r:id="rId13"/>
    <p:sldId id="278" r:id="rId14"/>
    <p:sldId id="260" r:id="rId15"/>
    <p:sldId id="268" r:id="rId16"/>
    <p:sldId id="262" r:id="rId17"/>
    <p:sldId id="272" r:id="rId18"/>
    <p:sldId id="280" r:id="rId19"/>
    <p:sldId id="261" r:id="rId20"/>
    <p:sldId id="274" r:id="rId21"/>
  </p:sldIdLst>
  <p:sldSz cx="9144000" cy="6858000" type="screen4x3"/>
  <p:notesSz cx="6881813" cy="100028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0929" autoAdjust="0"/>
  </p:normalViewPr>
  <p:slideViewPr>
    <p:cSldViewPr>
      <p:cViewPr varScale="1">
        <p:scale>
          <a:sx n="67" d="100"/>
          <a:sy n="67" d="100"/>
        </p:scale>
        <p:origin x="14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81325" cy="500063"/>
          </a:xfrm>
          <a:prstGeom prst="rect">
            <a:avLst/>
          </a:prstGeom>
          <a:noFill/>
          <a:ln>
            <a:noFill/>
          </a:ln>
          <a:effectLst/>
        </p:spPr>
        <p:txBody>
          <a:bodyPr vert="horz" wrap="square" lIns="95202" tIns="47600" rIns="95202" bIns="47600" numCol="1" anchor="t" anchorCtr="0" compatLnSpc="1"/>
          <a:lstStyle>
            <a:lvl1pPr defTabSz="951071" eaLnBrk="1" hangingPunct="1">
              <a:buFont typeface="Arial" panose="020B0604020202020204" pitchFamily="34" charset="0"/>
              <a:buNone/>
              <a:defRPr sz="1200" noProof="1"/>
            </a:lvl1pPr>
          </a:lstStyle>
          <a:p>
            <a:pPr>
              <a:defRPr/>
            </a:pPr>
            <a:endParaRPr/>
          </a:p>
        </p:txBody>
      </p:sp>
      <p:sp>
        <p:nvSpPr>
          <p:cNvPr id="54275" name="Rectangle 3"/>
          <p:cNvSpPr>
            <a:spLocks noGrp="1" noChangeArrowheads="1"/>
          </p:cNvSpPr>
          <p:nvPr>
            <p:ph type="dt" sz="quarter" idx="1"/>
          </p:nvPr>
        </p:nvSpPr>
        <p:spPr bwMode="auto">
          <a:xfrm>
            <a:off x="3898900" y="0"/>
            <a:ext cx="2981325" cy="500063"/>
          </a:xfrm>
          <a:prstGeom prst="rect">
            <a:avLst/>
          </a:prstGeom>
          <a:noFill/>
          <a:ln>
            <a:noFill/>
          </a:ln>
          <a:effectLst/>
        </p:spPr>
        <p:txBody>
          <a:bodyPr vert="horz" wrap="square" lIns="95202" tIns="47600" rIns="95202" bIns="47600" numCol="1" anchor="t" anchorCtr="0" compatLnSpc="1"/>
          <a:lstStyle>
            <a:lvl1pPr algn="r" defTabSz="951071" eaLnBrk="1" hangingPunct="1">
              <a:buFont typeface="Arial" panose="020B0604020202020204" pitchFamily="34" charset="0"/>
              <a:buNone/>
              <a:defRPr sz="1200" noProof="1"/>
            </a:lvl1pPr>
          </a:lstStyle>
          <a:p>
            <a:pPr>
              <a:defRPr/>
            </a:pPr>
            <a:endParaRPr/>
          </a:p>
        </p:txBody>
      </p:sp>
      <p:sp>
        <p:nvSpPr>
          <p:cNvPr id="54276" name="Rectangle 4"/>
          <p:cNvSpPr>
            <a:spLocks noGrp="1" noChangeArrowheads="1"/>
          </p:cNvSpPr>
          <p:nvPr>
            <p:ph type="ftr" sz="quarter" idx="2"/>
          </p:nvPr>
        </p:nvSpPr>
        <p:spPr bwMode="auto">
          <a:xfrm>
            <a:off x="0" y="9501188"/>
            <a:ext cx="2981325" cy="500062"/>
          </a:xfrm>
          <a:prstGeom prst="rect">
            <a:avLst/>
          </a:prstGeom>
          <a:noFill/>
          <a:ln>
            <a:noFill/>
          </a:ln>
          <a:effectLst/>
        </p:spPr>
        <p:txBody>
          <a:bodyPr vert="horz" wrap="square" lIns="95202" tIns="47600" rIns="95202" bIns="47600" numCol="1" anchor="b" anchorCtr="0" compatLnSpc="1"/>
          <a:lstStyle>
            <a:lvl1pPr defTabSz="951071" eaLnBrk="1" hangingPunct="1">
              <a:buFont typeface="Arial" panose="020B0604020202020204" pitchFamily="34" charset="0"/>
              <a:buNone/>
              <a:defRPr sz="1200" noProof="1"/>
            </a:lvl1pPr>
          </a:lstStyle>
          <a:p>
            <a:pPr>
              <a:defRPr/>
            </a:pPr>
            <a:endParaRPr/>
          </a:p>
        </p:txBody>
      </p:sp>
      <p:sp>
        <p:nvSpPr>
          <p:cNvPr id="54277" name="Rectangle 5"/>
          <p:cNvSpPr>
            <a:spLocks noGrp="1" noChangeArrowheads="1"/>
          </p:cNvSpPr>
          <p:nvPr>
            <p:ph type="sldNum" sz="quarter" idx="3"/>
          </p:nvPr>
        </p:nvSpPr>
        <p:spPr bwMode="auto">
          <a:xfrm>
            <a:off x="3898900" y="9501188"/>
            <a:ext cx="2981325" cy="500062"/>
          </a:xfrm>
          <a:prstGeom prst="rect">
            <a:avLst/>
          </a:prstGeom>
          <a:noFill/>
          <a:ln>
            <a:noFill/>
          </a:ln>
          <a:effectLst/>
        </p:spPr>
        <p:txBody>
          <a:bodyPr vert="horz" wrap="square" lIns="95202" tIns="47600" rIns="95202" bIns="47600" numCol="1" anchor="b" anchorCtr="0" compatLnSpc="1">
            <a:prstTxWarp prst="textNoShape">
              <a:avLst/>
            </a:prstTxWarp>
          </a:bodyPr>
          <a:lstStyle>
            <a:lvl1pPr algn="r" defTabSz="950913" eaLnBrk="1" hangingPunct="1">
              <a:buFont typeface="Arial" panose="020B0604020202020204" pitchFamily="34" charset="0"/>
              <a:buNone/>
              <a:defRPr sz="1200" noProof="1" smtClean="0">
                <a:cs typeface="Arial" panose="020B0604020202020204" pitchFamily="34" charset="0"/>
              </a:defRPr>
            </a:lvl1pPr>
          </a:lstStyle>
          <a:p>
            <a:pPr>
              <a:defRPr/>
            </a:pPr>
            <a:fld id="{FBC14A6F-6C9D-4EAA-BD9C-D942F5E266F4}" type="slidenum">
              <a:rPr altLang="en-US"/>
              <a:pPr>
                <a:defRPr/>
              </a:pPr>
              <a:t>‹#›</a:t>
            </a:fld>
            <a:endParaRPr lang="en-GB" altLang="en-US">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81325" cy="500063"/>
          </a:xfrm>
          <a:prstGeom prst="rect">
            <a:avLst/>
          </a:prstGeom>
          <a:noFill/>
          <a:ln>
            <a:noFill/>
          </a:ln>
          <a:effectLst/>
        </p:spPr>
        <p:txBody>
          <a:bodyPr vert="horz" wrap="square" lIns="95202" tIns="47600" rIns="95202" bIns="47600" numCol="1" anchor="t" anchorCtr="0" compatLnSpc="1"/>
          <a:lstStyle>
            <a:lvl1pPr defTabSz="951071" eaLnBrk="1" hangingPunct="1">
              <a:buFont typeface="Arial" panose="020B0604020202020204" pitchFamily="34" charset="0"/>
              <a:buNone/>
              <a:defRPr sz="1200" noProof="1"/>
            </a:lvl1pPr>
          </a:lstStyle>
          <a:p>
            <a:pPr>
              <a:defRPr/>
            </a:pPr>
            <a:endParaRPr/>
          </a:p>
        </p:txBody>
      </p:sp>
      <p:sp>
        <p:nvSpPr>
          <p:cNvPr id="37891" name="Rectangle 3"/>
          <p:cNvSpPr>
            <a:spLocks noGrp="1" noChangeArrowheads="1"/>
          </p:cNvSpPr>
          <p:nvPr>
            <p:ph type="dt" idx="1"/>
          </p:nvPr>
        </p:nvSpPr>
        <p:spPr bwMode="auto">
          <a:xfrm>
            <a:off x="3900488" y="0"/>
            <a:ext cx="2981325" cy="500063"/>
          </a:xfrm>
          <a:prstGeom prst="rect">
            <a:avLst/>
          </a:prstGeom>
          <a:noFill/>
          <a:ln>
            <a:noFill/>
          </a:ln>
          <a:effectLst/>
        </p:spPr>
        <p:txBody>
          <a:bodyPr vert="horz" wrap="square" lIns="95202" tIns="47600" rIns="95202" bIns="47600" numCol="1" anchor="t" anchorCtr="0" compatLnSpc="1"/>
          <a:lstStyle>
            <a:lvl1pPr algn="r" defTabSz="951071" eaLnBrk="1" hangingPunct="1">
              <a:buFont typeface="Arial" panose="020B0604020202020204" pitchFamily="34" charset="0"/>
              <a:buNone/>
              <a:defRPr sz="1200" noProof="1"/>
            </a:lvl1pPr>
          </a:lstStyle>
          <a:p>
            <a:pPr>
              <a:defRPr/>
            </a:pPr>
            <a:endParaRPr/>
          </a:p>
        </p:txBody>
      </p:sp>
      <p:sp>
        <p:nvSpPr>
          <p:cNvPr id="13316" name="Rectangle 4"/>
          <p:cNvSpPr>
            <a:spLocks noChangeArrowheads="1" noTextEdit="1"/>
          </p:cNvSpPr>
          <p:nvPr>
            <p:ph type="sldImg" idx="4294967295"/>
          </p:nvPr>
        </p:nvSpPr>
        <p:spPr bwMode="auto">
          <a:xfrm>
            <a:off x="941388" y="750888"/>
            <a:ext cx="4999037" cy="3749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917575" y="4751388"/>
            <a:ext cx="5046663" cy="4500562"/>
          </a:xfrm>
          <a:prstGeom prst="rect">
            <a:avLst/>
          </a:prstGeom>
          <a:noFill/>
          <a:ln>
            <a:noFill/>
          </a:ln>
          <a:effectLst/>
        </p:spPr>
        <p:txBody>
          <a:bodyPr vert="horz" wrap="square" lIns="95202" tIns="47600" rIns="95202" bIns="47600" numCol="1" anchor="t" anchorCtr="0" compatLnSpc="1"/>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894" name="Rectangle 6"/>
          <p:cNvSpPr>
            <a:spLocks noGrp="1" noChangeArrowheads="1"/>
          </p:cNvSpPr>
          <p:nvPr>
            <p:ph type="ftr" sz="quarter" idx="4"/>
          </p:nvPr>
        </p:nvSpPr>
        <p:spPr bwMode="auto">
          <a:xfrm>
            <a:off x="0" y="9502775"/>
            <a:ext cx="2981325" cy="500063"/>
          </a:xfrm>
          <a:prstGeom prst="rect">
            <a:avLst/>
          </a:prstGeom>
          <a:noFill/>
          <a:ln>
            <a:noFill/>
          </a:ln>
          <a:effectLst/>
        </p:spPr>
        <p:txBody>
          <a:bodyPr vert="horz" wrap="square" lIns="95202" tIns="47600" rIns="95202" bIns="47600" numCol="1" anchor="b" anchorCtr="0" compatLnSpc="1"/>
          <a:lstStyle>
            <a:lvl1pPr defTabSz="951071" eaLnBrk="1" hangingPunct="1">
              <a:buFont typeface="Arial" panose="020B0604020202020204" pitchFamily="34" charset="0"/>
              <a:buNone/>
              <a:defRPr sz="1200" noProof="1"/>
            </a:lvl1pPr>
          </a:lstStyle>
          <a:p>
            <a:pPr>
              <a:defRPr/>
            </a:pPr>
            <a:endParaRPr/>
          </a:p>
        </p:txBody>
      </p:sp>
      <p:sp>
        <p:nvSpPr>
          <p:cNvPr id="37895" name="Rectangle 7"/>
          <p:cNvSpPr>
            <a:spLocks noGrp="1" noChangeArrowheads="1"/>
          </p:cNvSpPr>
          <p:nvPr>
            <p:ph type="sldNum" sz="quarter" idx="5"/>
          </p:nvPr>
        </p:nvSpPr>
        <p:spPr bwMode="auto">
          <a:xfrm>
            <a:off x="3900488" y="9502775"/>
            <a:ext cx="2981325" cy="500063"/>
          </a:xfrm>
          <a:prstGeom prst="rect">
            <a:avLst/>
          </a:prstGeom>
          <a:noFill/>
          <a:ln>
            <a:noFill/>
          </a:ln>
          <a:effectLst/>
        </p:spPr>
        <p:txBody>
          <a:bodyPr vert="horz" wrap="square" lIns="95202" tIns="47600" rIns="95202" bIns="47600" numCol="1" anchor="b" anchorCtr="0" compatLnSpc="1">
            <a:prstTxWarp prst="textNoShape">
              <a:avLst/>
            </a:prstTxWarp>
          </a:bodyPr>
          <a:lstStyle>
            <a:lvl1pPr algn="r" defTabSz="950913" eaLnBrk="1" hangingPunct="1">
              <a:buFont typeface="Arial" panose="020B0604020202020204" pitchFamily="34" charset="0"/>
              <a:buNone/>
              <a:defRPr sz="1200" noProof="1" smtClean="0">
                <a:cs typeface="Arial" panose="020B0604020202020204" pitchFamily="34" charset="0"/>
              </a:defRPr>
            </a:lvl1pPr>
          </a:lstStyle>
          <a:p>
            <a:pPr>
              <a:defRPr/>
            </a:pPr>
            <a:fld id="{DE09A41B-76F1-4361-9B11-DEDF1BC11E0B}" type="slidenum">
              <a:rPr altLang="en-US"/>
              <a:pPr>
                <a:defRPr/>
              </a:pPr>
              <a:t>‹#›</a:t>
            </a:fld>
            <a:endParaRPr lang="en-GB" altLang="en-US">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FontTx/>
              <a:buNone/>
            </a:pPr>
            <a:fld id="{E60F7780-4235-47F1-B937-03F9D11A74AF}" type="slidenum">
              <a:rPr altLang="en-US" sz="2400"/>
              <a:pPr>
                <a:spcBef>
                  <a:spcPct val="0"/>
                </a:spcBef>
                <a:buFontTx/>
                <a:buNone/>
              </a:pPr>
              <a:t>1</a:t>
            </a:fld>
            <a:endParaRPr lang="en-GB" altLang="en-US" sz="2400"/>
          </a:p>
        </p:txBody>
      </p:sp>
      <p:sp>
        <p:nvSpPr>
          <p:cNvPr id="16387" name="Rectangle 2"/>
          <p:cNvSpPr>
            <a:spLocks noChangeArrowheads="1" noTextEdit="1"/>
          </p:cNvSpPr>
          <p:nvPr>
            <p:ph type="sldImg" idx="4294967295"/>
          </p:nvPr>
        </p:nvSpPr>
        <p:spPr>
          <a:ln/>
        </p:spPr>
      </p:sp>
      <p:sp>
        <p:nvSpPr>
          <p:cNvPr id="16388"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FontTx/>
              <a:buNone/>
            </a:pPr>
            <a:fld id="{91EC1E29-D313-4DD5-A936-C61C852BCB0A}" type="slidenum">
              <a:rPr altLang="en-US" sz="2400"/>
              <a:pPr>
                <a:spcBef>
                  <a:spcPct val="0"/>
                </a:spcBef>
                <a:buFontTx/>
                <a:buNone/>
              </a:pPr>
              <a:t>2</a:t>
            </a:fld>
            <a:endParaRPr lang="en-GB" altLang="en-US" sz="2400"/>
          </a:p>
        </p:txBody>
      </p:sp>
      <p:sp>
        <p:nvSpPr>
          <p:cNvPr id="18435" name="Rectangle 2"/>
          <p:cNvSpPr>
            <a:spLocks noChangeArrowheads="1" noTextEdit="1"/>
          </p:cNvSpPr>
          <p:nvPr>
            <p:ph type="sldImg" idx="4294967295"/>
          </p:nvPr>
        </p:nvSpPr>
        <p:spPr>
          <a:ln/>
        </p:spPr>
      </p:sp>
      <p:sp>
        <p:nvSpPr>
          <p:cNvPr id="18436"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FontTx/>
              <a:buNone/>
            </a:pPr>
            <a:fld id="{039FCB58-6537-44D9-BECA-7A8002D9FAF9}" type="slidenum">
              <a:rPr altLang="en-US" sz="2400"/>
              <a:pPr>
                <a:spcBef>
                  <a:spcPct val="0"/>
                </a:spcBef>
                <a:buFontTx/>
                <a:buNone/>
              </a:pPr>
              <a:t>5</a:t>
            </a:fld>
            <a:endParaRPr lang="en-GB" altLang="en-US" sz="2400"/>
          </a:p>
        </p:txBody>
      </p:sp>
      <p:sp>
        <p:nvSpPr>
          <p:cNvPr id="22531" name="Rectangle 2"/>
          <p:cNvSpPr>
            <a:spLocks noChangeArrowheads="1" noTextEdit="1"/>
          </p:cNvSpPr>
          <p:nvPr>
            <p:ph type="sldImg" idx="4294967295"/>
          </p:nvPr>
        </p:nvSpPr>
        <p:spPr>
          <a:ln/>
        </p:spPr>
      </p:sp>
      <p:sp>
        <p:nvSpPr>
          <p:cNvPr id="22532"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FontTx/>
              <a:buNone/>
            </a:pPr>
            <a:fld id="{D4E30E98-DDBB-487D-8294-A051AB2994D9}" type="slidenum">
              <a:rPr altLang="en-US" sz="2400"/>
              <a:pPr>
                <a:spcBef>
                  <a:spcPct val="0"/>
                </a:spcBef>
                <a:buFontTx/>
                <a:buNone/>
              </a:pPr>
              <a:t>6</a:t>
            </a:fld>
            <a:endParaRPr lang="en-GB" altLang="en-US" sz="2400"/>
          </a:p>
        </p:txBody>
      </p:sp>
      <p:sp>
        <p:nvSpPr>
          <p:cNvPr id="24579" name="Rectangle 2"/>
          <p:cNvSpPr>
            <a:spLocks noChangeArrowheads="1" noTextEdit="1"/>
          </p:cNvSpPr>
          <p:nvPr>
            <p:ph type="sldImg" idx="4294967295"/>
          </p:nvPr>
        </p:nvSpPr>
        <p:spPr>
          <a:ln/>
        </p:spPr>
      </p:sp>
      <p:sp>
        <p:nvSpPr>
          <p:cNvPr id="24580"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FontTx/>
              <a:buNone/>
            </a:pPr>
            <a:fld id="{42719987-21E5-4B8A-9714-042E3E893735}" type="slidenum">
              <a:rPr altLang="en-US" sz="2400"/>
              <a:pPr>
                <a:spcBef>
                  <a:spcPct val="0"/>
                </a:spcBef>
                <a:buFontTx/>
                <a:buNone/>
              </a:pPr>
              <a:t>7</a:t>
            </a:fld>
            <a:endParaRPr lang="en-GB" altLang="en-US" sz="2400"/>
          </a:p>
        </p:txBody>
      </p:sp>
      <p:sp>
        <p:nvSpPr>
          <p:cNvPr id="26627" name="Rectangle 2"/>
          <p:cNvSpPr>
            <a:spLocks noChangeArrowheads="1" noTextEdit="1"/>
          </p:cNvSpPr>
          <p:nvPr>
            <p:ph type="sldImg" idx="4294967295"/>
          </p:nvPr>
        </p:nvSpPr>
        <p:spPr>
          <a:ln/>
        </p:spPr>
      </p:sp>
      <p:sp>
        <p:nvSpPr>
          <p:cNvPr id="26628"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FontTx/>
              <a:buNone/>
            </a:pPr>
            <a:fld id="{95D40D38-41F6-4552-8FDD-5B82A173B2B8}" type="slidenum">
              <a:rPr altLang="en-US" sz="2400"/>
              <a:pPr>
                <a:spcBef>
                  <a:spcPct val="0"/>
                </a:spcBef>
                <a:buFontTx/>
                <a:buNone/>
              </a:pPr>
              <a:t>14</a:t>
            </a:fld>
            <a:endParaRPr lang="en-GB" altLang="en-US" sz="2400"/>
          </a:p>
        </p:txBody>
      </p:sp>
      <p:sp>
        <p:nvSpPr>
          <p:cNvPr id="34819" name="Rectangle 2"/>
          <p:cNvSpPr>
            <a:spLocks noChangeArrowheads="1" noTextEdit="1"/>
          </p:cNvSpPr>
          <p:nvPr>
            <p:ph type="sldImg" idx="4294967295"/>
          </p:nvPr>
        </p:nvSpPr>
        <p:spPr>
          <a:ln/>
        </p:spPr>
      </p:sp>
      <p:sp>
        <p:nvSpPr>
          <p:cNvPr id="34820"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FontTx/>
              <a:buNone/>
            </a:pPr>
            <a:fld id="{350FCE66-CA2D-41BA-9C5D-6245B5988FFD}" type="slidenum">
              <a:rPr altLang="en-US" sz="2400"/>
              <a:pPr>
                <a:spcBef>
                  <a:spcPct val="0"/>
                </a:spcBef>
                <a:buFontTx/>
                <a:buNone/>
              </a:pPr>
              <a:t>15</a:t>
            </a:fld>
            <a:endParaRPr lang="en-GB" altLang="en-US" sz="2400"/>
          </a:p>
        </p:txBody>
      </p:sp>
      <p:sp>
        <p:nvSpPr>
          <p:cNvPr id="36867" name="Rectangle 2"/>
          <p:cNvSpPr>
            <a:spLocks noChangeArrowheads="1" noTextEdit="1"/>
          </p:cNvSpPr>
          <p:nvPr>
            <p:ph type="sldImg" idx="4294967295"/>
          </p:nvPr>
        </p:nvSpPr>
        <p:spPr>
          <a:ln/>
        </p:spPr>
      </p:sp>
      <p:sp>
        <p:nvSpPr>
          <p:cNvPr id="36868"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FontTx/>
              <a:buNone/>
            </a:pPr>
            <a:fld id="{C890DEC4-9B6F-4D85-8372-C21407D0B468}" type="slidenum">
              <a:rPr altLang="en-US" sz="2400"/>
              <a:pPr>
                <a:spcBef>
                  <a:spcPct val="0"/>
                </a:spcBef>
                <a:buFontTx/>
                <a:buNone/>
              </a:pPr>
              <a:t>16</a:t>
            </a:fld>
            <a:endParaRPr lang="en-GB" altLang="en-US" sz="2400"/>
          </a:p>
        </p:txBody>
      </p:sp>
      <p:sp>
        <p:nvSpPr>
          <p:cNvPr id="38915" name="Rectangle 2"/>
          <p:cNvSpPr>
            <a:spLocks noChangeArrowheads="1" noTextEdit="1"/>
          </p:cNvSpPr>
          <p:nvPr>
            <p:ph type="sldImg" idx="4294967295"/>
          </p:nvPr>
        </p:nvSpPr>
        <p:spPr>
          <a:ln/>
        </p:spPr>
      </p:sp>
      <p:sp>
        <p:nvSpPr>
          <p:cNvPr id="38916"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FontTx/>
              <a:buNone/>
            </a:pPr>
            <a:fld id="{6EB460CD-7C1A-4A26-B414-C84F6F121ED7}" type="slidenum">
              <a:rPr altLang="en-US" sz="2400"/>
              <a:pPr>
                <a:spcBef>
                  <a:spcPct val="0"/>
                </a:spcBef>
                <a:buFontTx/>
                <a:buNone/>
              </a:pPr>
              <a:t>19</a:t>
            </a:fld>
            <a:endParaRPr lang="en-GB" altLang="en-US" sz="2400"/>
          </a:p>
        </p:txBody>
      </p:sp>
      <p:sp>
        <p:nvSpPr>
          <p:cNvPr id="43011" name="Rectangle 2"/>
          <p:cNvSpPr>
            <a:spLocks noChangeArrowheads="1" noTextEdit="1"/>
          </p:cNvSpPr>
          <p:nvPr>
            <p:ph type="sldImg" idx="4294967295"/>
          </p:nvPr>
        </p:nvSpPr>
        <p:spPr>
          <a:ln/>
        </p:spPr>
      </p:sp>
      <p:sp>
        <p:nvSpPr>
          <p:cNvPr id="43012"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noProof="1"/>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noProof="1"/>
              <a:t>Click to edit Master subtitle style</a:t>
            </a:r>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endParaRPr/>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5F9A5E4F-6709-49B8-8601-DBA1D654A914}" type="slidenum">
              <a:rPr altLang="en-US"/>
              <a:pPr>
                <a:defRPr/>
              </a:pPr>
              <a:t>‹#›</a:t>
            </a:fld>
            <a:endParaRPr lang="en-GB" altLang="en-US"/>
          </a:p>
        </p:txBody>
      </p:sp>
    </p:spTree>
    <p:extLst>
      <p:ext uri="{BB962C8B-B14F-4D97-AF65-F5344CB8AC3E}">
        <p14:creationId xmlns:p14="http://schemas.microsoft.com/office/powerpoint/2010/main" val="38516866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9"/>
          <p:cNvSpPr>
            <a:spLocks noGrp="1"/>
          </p:cNvSpPr>
          <p:nvPr>
            <p:ph type="dt" sz="half" idx="10"/>
          </p:nvPr>
        </p:nvSpPr>
        <p:spPr/>
        <p:txBody>
          <a:bodyPr/>
          <a:lstStyle>
            <a:lvl1pPr>
              <a:defRPr/>
            </a:lvl1pPr>
          </a:lstStyle>
          <a:p>
            <a:pPr>
              <a:defRPr/>
            </a:pPr>
            <a:endParaRPr/>
          </a:p>
        </p:txBody>
      </p:sp>
      <p:sp>
        <p:nvSpPr>
          <p:cNvPr id="5" name="Footer Placeholder 21"/>
          <p:cNvSpPr>
            <a:spLocks noGrp="1"/>
          </p:cNvSpPr>
          <p:nvPr>
            <p:ph type="ftr" sz="quarter" idx="11"/>
          </p:nvPr>
        </p:nvSpPr>
        <p:spPr/>
        <p:txBody>
          <a:bodyPr/>
          <a:lstStyle>
            <a:lvl1pPr>
              <a:defRPr/>
            </a:lvl1pPr>
          </a:lstStyle>
          <a:p>
            <a:pPr>
              <a:defRPr/>
            </a:pPr>
            <a:endParaRPr/>
          </a:p>
        </p:txBody>
      </p:sp>
      <p:sp>
        <p:nvSpPr>
          <p:cNvPr id="6" name="Slide Number Placeholder 17"/>
          <p:cNvSpPr>
            <a:spLocks noGrp="1"/>
          </p:cNvSpPr>
          <p:nvPr>
            <p:ph type="sldNum" sz="quarter" idx="12"/>
          </p:nvPr>
        </p:nvSpPr>
        <p:spPr/>
        <p:txBody>
          <a:bodyPr/>
          <a:lstStyle>
            <a:lvl1pPr>
              <a:defRPr smtClean="0"/>
            </a:lvl1pPr>
          </a:lstStyle>
          <a:p>
            <a:pPr>
              <a:defRPr/>
            </a:pPr>
            <a:fld id="{1325E5B7-F95A-44A2-8D88-84DDB9E6EE84}" type="slidenum">
              <a:rPr altLang="en-US"/>
              <a:pPr>
                <a:defRPr/>
              </a:pPr>
              <a:t>‹#›</a:t>
            </a:fld>
            <a:endParaRPr lang="en-GB" altLang="en-US"/>
          </a:p>
        </p:txBody>
      </p:sp>
    </p:spTree>
    <p:extLst>
      <p:ext uri="{BB962C8B-B14F-4D97-AF65-F5344CB8AC3E}">
        <p14:creationId xmlns:p14="http://schemas.microsoft.com/office/powerpoint/2010/main" val="112805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9"/>
          <p:cNvSpPr>
            <a:spLocks noGrp="1"/>
          </p:cNvSpPr>
          <p:nvPr>
            <p:ph type="dt" sz="half" idx="10"/>
          </p:nvPr>
        </p:nvSpPr>
        <p:spPr/>
        <p:txBody>
          <a:bodyPr/>
          <a:lstStyle>
            <a:lvl1pPr>
              <a:defRPr/>
            </a:lvl1pPr>
          </a:lstStyle>
          <a:p>
            <a:pPr>
              <a:defRPr/>
            </a:pPr>
            <a:endParaRPr/>
          </a:p>
        </p:txBody>
      </p:sp>
      <p:sp>
        <p:nvSpPr>
          <p:cNvPr id="5" name="Footer Placeholder 21"/>
          <p:cNvSpPr>
            <a:spLocks noGrp="1"/>
          </p:cNvSpPr>
          <p:nvPr>
            <p:ph type="ftr" sz="quarter" idx="11"/>
          </p:nvPr>
        </p:nvSpPr>
        <p:spPr/>
        <p:txBody>
          <a:bodyPr/>
          <a:lstStyle>
            <a:lvl1pPr>
              <a:defRPr/>
            </a:lvl1pPr>
          </a:lstStyle>
          <a:p>
            <a:pPr>
              <a:defRPr/>
            </a:pPr>
            <a:endParaRPr/>
          </a:p>
        </p:txBody>
      </p:sp>
      <p:sp>
        <p:nvSpPr>
          <p:cNvPr id="6" name="Slide Number Placeholder 17"/>
          <p:cNvSpPr>
            <a:spLocks noGrp="1"/>
          </p:cNvSpPr>
          <p:nvPr>
            <p:ph type="sldNum" sz="quarter" idx="12"/>
          </p:nvPr>
        </p:nvSpPr>
        <p:spPr/>
        <p:txBody>
          <a:bodyPr/>
          <a:lstStyle>
            <a:lvl1pPr>
              <a:defRPr smtClean="0"/>
            </a:lvl1pPr>
          </a:lstStyle>
          <a:p>
            <a:pPr>
              <a:defRPr/>
            </a:pPr>
            <a:fld id="{465DC470-4228-47D6-BE80-F727F8E17B8C}" type="slidenum">
              <a:rPr altLang="en-US"/>
              <a:pPr>
                <a:defRPr/>
              </a:pPr>
              <a:t>‹#›</a:t>
            </a:fld>
            <a:endParaRPr lang="en-GB" altLang="en-US"/>
          </a:p>
        </p:txBody>
      </p:sp>
    </p:spTree>
    <p:extLst>
      <p:ext uri="{BB962C8B-B14F-4D97-AF65-F5344CB8AC3E}">
        <p14:creationId xmlns:p14="http://schemas.microsoft.com/office/powerpoint/2010/main" val="181272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9"/>
          <p:cNvSpPr>
            <a:spLocks noGrp="1"/>
          </p:cNvSpPr>
          <p:nvPr>
            <p:ph type="dt" sz="half" idx="10"/>
          </p:nvPr>
        </p:nvSpPr>
        <p:spPr/>
        <p:txBody>
          <a:bodyPr/>
          <a:lstStyle>
            <a:lvl1pPr>
              <a:defRPr/>
            </a:lvl1pPr>
          </a:lstStyle>
          <a:p>
            <a:pPr>
              <a:defRPr/>
            </a:pPr>
            <a:endParaRPr/>
          </a:p>
        </p:txBody>
      </p:sp>
      <p:sp>
        <p:nvSpPr>
          <p:cNvPr id="5" name="Footer Placeholder 21"/>
          <p:cNvSpPr>
            <a:spLocks noGrp="1"/>
          </p:cNvSpPr>
          <p:nvPr>
            <p:ph type="ftr" sz="quarter" idx="11"/>
          </p:nvPr>
        </p:nvSpPr>
        <p:spPr/>
        <p:txBody>
          <a:bodyPr/>
          <a:lstStyle>
            <a:lvl1pPr>
              <a:defRPr/>
            </a:lvl1pPr>
          </a:lstStyle>
          <a:p>
            <a:pPr>
              <a:defRPr/>
            </a:pPr>
            <a:endParaRPr/>
          </a:p>
        </p:txBody>
      </p:sp>
      <p:sp>
        <p:nvSpPr>
          <p:cNvPr id="6" name="Slide Number Placeholder 17"/>
          <p:cNvSpPr>
            <a:spLocks noGrp="1"/>
          </p:cNvSpPr>
          <p:nvPr>
            <p:ph type="sldNum" sz="quarter" idx="12"/>
          </p:nvPr>
        </p:nvSpPr>
        <p:spPr/>
        <p:txBody>
          <a:bodyPr/>
          <a:lstStyle>
            <a:lvl1pPr>
              <a:defRPr smtClean="0"/>
            </a:lvl1pPr>
          </a:lstStyle>
          <a:p>
            <a:pPr>
              <a:defRPr/>
            </a:pPr>
            <a:fld id="{6D7E8E2C-486E-4C8C-B507-0C0E633D8102}" type="slidenum">
              <a:rPr altLang="en-US"/>
              <a:pPr>
                <a:defRPr/>
              </a:pPr>
              <a:t>‹#›</a:t>
            </a:fld>
            <a:endParaRPr lang="en-GB" altLang="en-US"/>
          </a:p>
        </p:txBody>
      </p:sp>
    </p:spTree>
    <p:extLst>
      <p:ext uri="{BB962C8B-B14F-4D97-AF65-F5344CB8AC3E}">
        <p14:creationId xmlns:p14="http://schemas.microsoft.com/office/powerpoint/2010/main" val="130197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noProof="1"/>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endParaRPr/>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2E8C6263-EE0B-49B7-9F61-4CE4D2E39D39}" type="slidenum">
              <a:rPr altLang="en-US"/>
              <a:pPr>
                <a:defRPr/>
              </a:pPr>
              <a:t>‹#›</a:t>
            </a:fld>
            <a:endParaRPr lang="en-GB" altLang="en-US"/>
          </a:p>
        </p:txBody>
      </p:sp>
    </p:spTree>
    <p:extLst>
      <p:ext uri="{BB962C8B-B14F-4D97-AF65-F5344CB8AC3E}">
        <p14:creationId xmlns:p14="http://schemas.microsoft.com/office/powerpoint/2010/main" val="39197346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noProof="1"/>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9"/>
          <p:cNvSpPr>
            <a:spLocks noGrp="1"/>
          </p:cNvSpPr>
          <p:nvPr>
            <p:ph type="dt" sz="half" idx="10"/>
          </p:nvPr>
        </p:nvSpPr>
        <p:spPr/>
        <p:txBody>
          <a:bodyPr/>
          <a:lstStyle>
            <a:lvl1pPr>
              <a:defRPr/>
            </a:lvl1pPr>
          </a:lstStyle>
          <a:p>
            <a:pPr>
              <a:defRPr/>
            </a:pPr>
            <a:endParaRPr/>
          </a:p>
        </p:txBody>
      </p:sp>
      <p:sp>
        <p:nvSpPr>
          <p:cNvPr id="6" name="Footer Placeholder 21"/>
          <p:cNvSpPr>
            <a:spLocks noGrp="1"/>
          </p:cNvSpPr>
          <p:nvPr>
            <p:ph type="ftr" sz="quarter" idx="11"/>
          </p:nvPr>
        </p:nvSpPr>
        <p:spPr/>
        <p:txBody>
          <a:bodyPr/>
          <a:lstStyle>
            <a:lvl1pPr>
              <a:defRPr/>
            </a:lvl1pPr>
          </a:lstStyle>
          <a:p>
            <a:pPr>
              <a:defRPr/>
            </a:pPr>
            <a:endParaRPr/>
          </a:p>
        </p:txBody>
      </p:sp>
      <p:sp>
        <p:nvSpPr>
          <p:cNvPr id="7" name="Slide Number Placeholder 17"/>
          <p:cNvSpPr>
            <a:spLocks noGrp="1"/>
          </p:cNvSpPr>
          <p:nvPr>
            <p:ph type="sldNum" sz="quarter" idx="12"/>
          </p:nvPr>
        </p:nvSpPr>
        <p:spPr/>
        <p:txBody>
          <a:bodyPr/>
          <a:lstStyle>
            <a:lvl1pPr>
              <a:defRPr smtClean="0"/>
            </a:lvl1pPr>
          </a:lstStyle>
          <a:p>
            <a:pPr>
              <a:defRPr/>
            </a:pPr>
            <a:fld id="{271628C3-CD32-4861-AF33-989B12D51849}" type="slidenum">
              <a:rPr altLang="en-US"/>
              <a:pPr>
                <a:defRPr/>
              </a:pPr>
              <a:t>‹#›</a:t>
            </a:fld>
            <a:endParaRPr lang="en-GB" altLang="en-US"/>
          </a:p>
        </p:txBody>
      </p:sp>
    </p:spTree>
    <p:extLst>
      <p:ext uri="{BB962C8B-B14F-4D97-AF65-F5344CB8AC3E}">
        <p14:creationId xmlns:p14="http://schemas.microsoft.com/office/powerpoint/2010/main" val="326126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noProof="1"/>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noProof="1"/>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9"/>
          <p:cNvSpPr>
            <a:spLocks noGrp="1"/>
          </p:cNvSpPr>
          <p:nvPr>
            <p:ph type="dt" sz="half" idx="10"/>
          </p:nvPr>
        </p:nvSpPr>
        <p:spPr/>
        <p:txBody>
          <a:bodyPr/>
          <a:lstStyle>
            <a:lvl1pPr>
              <a:defRPr/>
            </a:lvl1pPr>
          </a:lstStyle>
          <a:p>
            <a:pPr>
              <a:defRPr/>
            </a:pPr>
            <a:endParaRPr/>
          </a:p>
        </p:txBody>
      </p:sp>
      <p:sp>
        <p:nvSpPr>
          <p:cNvPr id="8" name="Footer Placeholder 21"/>
          <p:cNvSpPr>
            <a:spLocks noGrp="1"/>
          </p:cNvSpPr>
          <p:nvPr>
            <p:ph type="ftr" sz="quarter" idx="11"/>
          </p:nvPr>
        </p:nvSpPr>
        <p:spPr/>
        <p:txBody>
          <a:bodyPr/>
          <a:lstStyle>
            <a:lvl1pPr>
              <a:defRPr/>
            </a:lvl1pPr>
          </a:lstStyle>
          <a:p>
            <a:pPr>
              <a:defRPr/>
            </a:pPr>
            <a:endParaRPr/>
          </a:p>
        </p:txBody>
      </p:sp>
      <p:sp>
        <p:nvSpPr>
          <p:cNvPr id="9" name="Slide Number Placeholder 17"/>
          <p:cNvSpPr>
            <a:spLocks noGrp="1"/>
          </p:cNvSpPr>
          <p:nvPr>
            <p:ph type="sldNum" sz="quarter" idx="12"/>
          </p:nvPr>
        </p:nvSpPr>
        <p:spPr/>
        <p:txBody>
          <a:bodyPr/>
          <a:lstStyle>
            <a:lvl1pPr>
              <a:defRPr smtClean="0"/>
            </a:lvl1pPr>
          </a:lstStyle>
          <a:p>
            <a:pPr>
              <a:defRPr/>
            </a:pPr>
            <a:fld id="{95756842-B8FE-4DEC-8164-71E6B73CA276}" type="slidenum">
              <a:rPr altLang="en-US"/>
              <a:pPr>
                <a:defRPr/>
              </a:pPr>
              <a:t>‹#›</a:t>
            </a:fld>
            <a:endParaRPr lang="en-GB" altLang="en-US"/>
          </a:p>
        </p:txBody>
      </p:sp>
    </p:spTree>
    <p:extLst>
      <p:ext uri="{BB962C8B-B14F-4D97-AF65-F5344CB8AC3E}">
        <p14:creationId xmlns:p14="http://schemas.microsoft.com/office/powerpoint/2010/main" val="169946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noProof="1"/>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a:p>
        </p:txBody>
      </p:sp>
      <p:sp>
        <p:nvSpPr>
          <p:cNvPr id="4" name="Footer Placeholder 21"/>
          <p:cNvSpPr>
            <a:spLocks noGrp="1"/>
          </p:cNvSpPr>
          <p:nvPr>
            <p:ph type="ftr" sz="quarter" idx="11"/>
          </p:nvPr>
        </p:nvSpPr>
        <p:spPr/>
        <p:txBody>
          <a:bodyPr/>
          <a:lstStyle>
            <a:lvl1pPr>
              <a:defRPr/>
            </a:lvl1pPr>
          </a:lstStyle>
          <a:p>
            <a:pPr>
              <a:defRPr/>
            </a:pPr>
            <a:endParaRPr/>
          </a:p>
        </p:txBody>
      </p:sp>
      <p:sp>
        <p:nvSpPr>
          <p:cNvPr id="5" name="Slide Number Placeholder 17"/>
          <p:cNvSpPr>
            <a:spLocks noGrp="1"/>
          </p:cNvSpPr>
          <p:nvPr>
            <p:ph type="sldNum" sz="quarter" idx="12"/>
          </p:nvPr>
        </p:nvSpPr>
        <p:spPr/>
        <p:txBody>
          <a:bodyPr/>
          <a:lstStyle>
            <a:lvl1pPr>
              <a:defRPr smtClean="0"/>
            </a:lvl1pPr>
          </a:lstStyle>
          <a:p>
            <a:pPr>
              <a:defRPr/>
            </a:pPr>
            <a:fld id="{2877CA94-329C-4BF4-9AF2-18E1CCA56C5B}" type="slidenum">
              <a:rPr altLang="en-US"/>
              <a:pPr>
                <a:defRPr/>
              </a:pPr>
              <a:t>‹#›</a:t>
            </a:fld>
            <a:endParaRPr lang="en-GB" altLang="en-US"/>
          </a:p>
        </p:txBody>
      </p:sp>
    </p:spTree>
    <p:extLst>
      <p:ext uri="{BB962C8B-B14F-4D97-AF65-F5344CB8AC3E}">
        <p14:creationId xmlns:p14="http://schemas.microsoft.com/office/powerpoint/2010/main" val="247050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a:p>
        </p:txBody>
      </p:sp>
      <p:sp>
        <p:nvSpPr>
          <p:cNvPr id="3" name="Footer Placeholder 21"/>
          <p:cNvSpPr>
            <a:spLocks noGrp="1"/>
          </p:cNvSpPr>
          <p:nvPr>
            <p:ph type="ftr" sz="quarter" idx="11"/>
          </p:nvPr>
        </p:nvSpPr>
        <p:spPr/>
        <p:txBody>
          <a:bodyPr/>
          <a:lstStyle>
            <a:lvl1pPr>
              <a:defRPr/>
            </a:lvl1pPr>
          </a:lstStyle>
          <a:p>
            <a:pPr>
              <a:defRPr/>
            </a:pPr>
            <a:endParaRPr/>
          </a:p>
        </p:txBody>
      </p:sp>
      <p:sp>
        <p:nvSpPr>
          <p:cNvPr id="4" name="Slide Number Placeholder 17"/>
          <p:cNvSpPr>
            <a:spLocks noGrp="1"/>
          </p:cNvSpPr>
          <p:nvPr>
            <p:ph type="sldNum" sz="quarter" idx="12"/>
          </p:nvPr>
        </p:nvSpPr>
        <p:spPr/>
        <p:txBody>
          <a:bodyPr/>
          <a:lstStyle>
            <a:lvl1pPr>
              <a:defRPr smtClean="0"/>
            </a:lvl1pPr>
          </a:lstStyle>
          <a:p>
            <a:pPr>
              <a:defRPr/>
            </a:pPr>
            <a:fld id="{6D6C3AC7-95AE-4F37-8466-782226037B21}" type="slidenum">
              <a:rPr altLang="en-US"/>
              <a:pPr>
                <a:defRPr/>
              </a:pPr>
              <a:t>‹#›</a:t>
            </a:fld>
            <a:endParaRPr lang="en-GB" altLang="en-US"/>
          </a:p>
        </p:txBody>
      </p:sp>
    </p:spTree>
    <p:extLst>
      <p:ext uri="{BB962C8B-B14F-4D97-AF65-F5344CB8AC3E}">
        <p14:creationId xmlns:p14="http://schemas.microsoft.com/office/powerpoint/2010/main" val="148491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noProof="1"/>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noProof="1"/>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9"/>
          <p:cNvSpPr>
            <a:spLocks noGrp="1"/>
          </p:cNvSpPr>
          <p:nvPr>
            <p:ph type="dt" sz="half" idx="10"/>
          </p:nvPr>
        </p:nvSpPr>
        <p:spPr/>
        <p:txBody>
          <a:bodyPr/>
          <a:lstStyle>
            <a:lvl1pPr>
              <a:defRPr/>
            </a:lvl1pPr>
          </a:lstStyle>
          <a:p>
            <a:pPr>
              <a:defRPr/>
            </a:pPr>
            <a:endParaRPr/>
          </a:p>
        </p:txBody>
      </p:sp>
      <p:sp>
        <p:nvSpPr>
          <p:cNvPr id="6" name="Footer Placeholder 21"/>
          <p:cNvSpPr>
            <a:spLocks noGrp="1"/>
          </p:cNvSpPr>
          <p:nvPr>
            <p:ph type="ftr" sz="quarter" idx="11"/>
          </p:nvPr>
        </p:nvSpPr>
        <p:spPr/>
        <p:txBody>
          <a:bodyPr/>
          <a:lstStyle>
            <a:lvl1pPr>
              <a:defRPr/>
            </a:lvl1pPr>
          </a:lstStyle>
          <a:p>
            <a:pPr>
              <a:defRPr/>
            </a:pPr>
            <a:endParaRPr/>
          </a:p>
        </p:txBody>
      </p:sp>
      <p:sp>
        <p:nvSpPr>
          <p:cNvPr id="7" name="Slide Number Placeholder 17"/>
          <p:cNvSpPr>
            <a:spLocks noGrp="1"/>
          </p:cNvSpPr>
          <p:nvPr>
            <p:ph type="sldNum" sz="quarter" idx="12"/>
          </p:nvPr>
        </p:nvSpPr>
        <p:spPr/>
        <p:txBody>
          <a:bodyPr/>
          <a:lstStyle>
            <a:lvl1pPr>
              <a:defRPr smtClean="0"/>
            </a:lvl1pPr>
          </a:lstStyle>
          <a:p>
            <a:pPr>
              <a:defRPr/>
            </a:pPr>
            <a:fld id="{5ED07E1C-9145-47D5-9F5D-911D7A327299}" type="slidenum">
              <a:rPr altLang="en-US"/>
              <a:pPr>
                <a:defRPr/>
              </a:pPr>
              <a:t>‹#›</a:t>
            </a:fld>
            <a:endParaRPr lang="en-GB" altLang="en-US"/>
          </a:p>
        </p:txBody>
      </p:sp>
    </p:spTree>
    <p:extLst>
      <p:ext uri="{BB962C8B-B14F-4D97-AF65-F5344CB8AC3E}">
        <p14:creationId xmlns:p14="http://schemas.microsoft.com/office/powerpoint/2010/main" val="259127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7" name="Freeform 6"/>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noProof="1"/>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noProof="1"/>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a:p>
        </p:txBody>
      </p:sp>
      <p:sp>
        <p:nvSpPr>
          <p:cNvPr id="10" name="Footer Placeholder 5"/>
          <p:cNvSpPr>
            <a:spLocks noGrp="1"/>
          </p:cNvSpPr>
          <p:nvPr>
            <p:ph type="ftr" sz="quarter" idx="11"/>
          </p:nvPr>
        </p:nvSpPr>
        <p:spPr/>
        <p:txBody>
          <a:bodyPr/>
          <a:lstStyle>
            <a:lvl1pPr>
              <a:defRPr/>
            </a:lvl1pPr>
          </a:lstStyle>
          <a:p>
            <a:pPr>
              <a:defRPr/>
            </a:pPr>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9E52E429-217D-40A1-A178-9D61926232A8}" type="slidenum">
              <a:rPr altLang="en-US"/>
              <a:pPr>
                <a:defRPr/>
              </a:pPr>
              <a:t>‹#›</a:t>
            </a:fld>
            <a:endParaRPr lang="en-GB" altLang="en-US"/>
          </a:p>
        </p:txBody>
      </p:sp>
    </p:spTree>
    <p:extLst>
      <p:ext uri="{BB962C8B-B14F-4D97-AF65-F5344CB8AC3E}">
        <p14:creationId xmlns:p14="http://schemas.microsoft.com/office/powerpoint/2010/main" val="296321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noChangeArrowheads="1"/>
          </p:cNvSpPr>
          <p:nvPr>
            <p:ph type="body" idx="4294967295"/>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eaLnBrk="1" hangingPunct="1">
              <a:buFont typeface="Arial" panose="020B0604020202020204" pitchFamily="34" charset="0"/>
              <a:buNone/>
              <a:defRPr sz="1200" noProof="1">
                <a:solidFill>
                  <a:srgbClr val="045C75"/>
                </a:solidFill>
              </a:defRPr>
            </a:lvl1pPr>
          </a:lstStyle>
          <a:p>
            <a:pPr>
              <a:defRPr/>
            </a:pPr>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eaLnBrk="1" hangingPunct="1">
              <a:buFont typeface="Arial" panose="020B0604020202020204" pitchFamily="34" charset="0"/>
              <a:buNone/>
              <a:defRPr sz="1200" noProof="1">
                <a:solidFill>
                  <a:srgbClr val="045C75"/>
                </a:solidFill>
              </a:defRPr>
            </a:lvl1pPr>
          </a:lstStyle>
          <a:p>
            <a:pPr>
              <a:defRPr/>
            </a:pPr>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buFont typeface="Arial" panose="020B0604020202020204" pitchFamily="34" charset="0"/>
              <a:buNone/>
              <a:defRPr sz="1200" noProof="1" smtClean="0">
                <a:solidFill>
                  <a:srgbClr val="045C75"/>
                </a:solidFill>
                <a:cs typeface="Arial" panose="020B0604020202020204" pitchFamily="34" charset="0"/>
              </a:defRPr>
            </a:lvl1pPr>
          </a:lstStyle>
          <a:p>
            <a:pPr>
              <a:defRPr/>
            </a:pPr>
            <a:fld id="{83CD2C9B-A747-423E-B7CB-D568D426C536}" type="slidenum">
              <a:rPr altLang="en-US"/>
              <a:pPr>
                <a:defRPr/>
              </a:pPr>
              <a:t>‹#›</a:t>
            </a:fld>
            <a:endParaRPr lang="en-GB" altLang="en-US">
              <a:cs typeface="+mn-cs"/>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buFont typeface="Arial" panose="020B0604020202020204" pitchFamily="34" charset="0"/>
                <a:buNone/>
                <a:defRPr/>
              </a:pPr>
              <a:endParaRPr lang="en-US" altLang="x-none" noProof="1"/>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buFont typeface="Arial" panose="020B0604020202020204" pitchFamily="34" charset="0"/>
                <a:buNone/>
                <a:defRPr/>
              </a:pPr>
              <a:endParaRPr lang="en-US" altLang="x-none" noProof="1"/>
            </a:p>
          </p:txBody>
        </p:sp>
      </p:gr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547664" y="548680"/>
            <a:ext cx="5976664" cy="1935757"/>
          </a:xfrm>
          <a:extLst/>
        </p:spPr>
        <p:txBody>
          <a:bodyPr/>
          <a:lstStyle/>
          <a:p>
            <a:pPr eaLnBrk="1" fontAlgn="auto" hangingPunct="1">
              <a:spcAft>
                <a:spcPts val="0"/>
              </a:spcAft>
              <a:defRPr/>
            </a:pPr>
            <a:r>
              <a:rPr lang="en-GB" dirty="0">
                <a:latin typeface="XCCW Joined 1a" pitchFamily="66" charset="0"/>
              </a:rPr>
              <a:t>Welcome to Primary </a:t>
            </a:r>
            <a:r>
              <a:rPr lang="ga-IE" dirty="0">
                <a:latin typeface="XCCW Joined 1a" pitchFamily="66" charset="0"/>
              </a:rPr>
              <a:t>4/5</a:t>
            </a:r>
            <a:endParaRPr lang="en-GB" dirty="0">
              <a:latin typeface="XCCW Joined 1a" pitchFamily="66" charset="0"/>
            </a:endParaRPr>
          </a:p>
        </p:txBody>
      </p:sp>
      <p:sp>
        <p:nvSpPr>
          <p:cNvPr id="15363" name="Rectangle 3"/>
          <p:cNvSpPr>
            <a:spLocks noGrp="1" noChangeArrowheads="1"/>
          </p:cNvSpPr>
          <p:nvPr>
            <p:ph type="subTitle" idx="1"/>
          </p:nvPr>
        </p:nvSpPr>
        <p:spPr>
          <a:xfrm>
            <a:off x="533400" y="3228975"/>
            <a:ext cx="7854950" cy="1752600"/>
          </a:xfrm>
        </p:spPr>
        <p:txBody>
          <a:bodyPr/>
          <a:lstStyle/>
          <a:p>
            <a:pPr marR="0" eaLnBrk="1" hangingPunct="1"/>
            <a:r>
              <a:rPr lang="en-GB" altLang="en-US" b="1" smtClean="0">
                <a:latin typeface="XCCW Joined 1a" panose="03050602040000000000" pitchFamily="66" charset="0"/>
              </a:rPr>
              <a:t>A Guide for Parents</a:t>
            </a:r>
          </a:p>
          <a:p>
            <a:pPr marR="0" eaLnBrk="1" hangingPunct="1"/>
            <a:endParaRPr lang="en-GB" altLang="en-US" b="1" smtClean="0">
              <a:latin typeface="Comic Sans MS" panose="030F0702030302020204" pitchFamily="66" charset="0"/>
            </a:endParaRPr>
          </a:p>
        </p:txBody>
      </p:sp>
      <p:pic>
        <p:nvPicPr>
          <p:cNvPr id="153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781300"/>
            <a:ext cx="3789363"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5127"/>
            <a:ext cx="6696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0"/>
            <a:ext cx="6048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457200" y="333375"/>
            <a:ext cx="8229600" cy="1008063"/>
          </a:xfrm>
        </p:spPr>
        <p:txBody>
          <a:bodyPr/>
          <a:lstStyle/>
          <a:p>
            <a:r>
              <a:rPr lang="en-US" altLang="en-US" smtClean="0"/>
              <a:t>Nurture Group/PDMU</a:t>
            </a:r>
          </a:p>
        </p:txBody>
      </p:sp>
      <p:sp>
        <p:nvSpPr>
          <p:cNvPr id="31747" name="Content Placeholder 2"/>
          <p:cNvSpPr>
            <a:spLocks noGrp="1" noChangeArrowheads="1"/>
          </p:cNvSpPr>
          <p:nvPr>
            <p:ph idx="1"/>
          </p:nvPr>
        </p:nvSpPr>
        <p:spPr>
          <a:xfrm>
            <a:off x="457200" y="1341438"/>
            <a:ext cx="8229600" cy="4983162"/>
          </a:xfrm>
        </p:spPr>
        <p:txBody>
          <a:bodyPr/>
          <a:lstStyle/>
          <a:p>
            <a:pPr marL="0" indent="0">
              <a:buFont typeface="Wingdings 2" panose="05020102010507070707" pitchFamily="18" charset="2"/>
              <a:buNone/>
            </a:pPr>
            <a:r>
              <a:rPr lang="en-US" altLang="en-US" smtClean="0">
                <a:latin typeface="Comic Sans MS" panose="030F0702030302020204" pitchFamily="66" charset="0"/>
              </a:rPr>
              <a:t>The children are really enjoying our new class nurture group. </a:t>
            </a:r>
          </a:p>
          <a:p>
            <a:pPr marL="0" indent="0">
              <a:buFont typeface="Wingdings 2" panose="05020102010507070707" pitchFamily="18" charset="2"/>
              <a:buNone/>
            </a:pPr>
            <a:r>
              <a:rPr lang="en-US" altLang="en-US" smtClean="0">
                <a:latin typeface="Comic Sans MS" panose="030F0702030302020204" pitchFamily="66" charset="0"/>
              </a:rPr>
              <a:t>We discuss our feelings and emotions. </a:t>
            </a:r>
          </a:p>
          <a:p>
            <a:pPr marL="0" indent="0">
              <a:buFont typeface="Wingdings 2" panose="05020102010507070707" pitchFamily="18" charset="2"/>
              <a:buNone/>
            </a:pPr>
            <a:r>
              <a:rPr lang="en-US" altLang="en-US" smtClean="0">
                <a:latin typeface="Comic Sans MS" panose="030F0702030302020204" pitchFamily="66" charset="0"/>
              </a:rPr>
              <a:t>We explore how we could deal with difficult situations. </a:t>
            </a:r>
          </a:p>
          <a:p>
            <a:pPr marL="0" indent="0">
              <a:buFont typeface="Wingdings 2" panose="05020102010507070707" pitchFamily="18" charset="2"/>
              <a:buNone/>
            </a:pPr>
            <a:r>
              <a:rPr lang="en-US" altLang="en-US" smtClean="0">
                <a:latin typeface="Comic Sans MS" panose="030F0702030302020204" pitchFamily="66" charset="0"/>
              </a:rPr>
              <a:t>We enjoy a range of fun activities as well as some relaxation and mindfulness. </a:t>
            </a:r>
          </a:p>
          <a:p>
            <a:pPr marL="0" indent="0">
              <a:buFont typeface="Wingdings 2" panose="05020102010507070707" pitchFamily="18" charset="2"/>
              <a:buNone/>
            </a:pPr>
            <a:r>
              <a:rPr lang="en-US" altLang="en-US" smtClean="0">
                <a:latin typeface="Comic Sans MS" panose="030F0702030302020204" pitchFamily="66" charset="0"/>
              </a:rPr>
              <a:t>We finish with a little snack.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0"/>
            <a:ext cx="6669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488057" y="561975"/>
            <a:ext cx="8229600" cy="968375"/>
          </a:xfrm>
        </p:spPr>
        <p:txBody>
          <a:bodyPr/>
          <a:lstStyle/>
          <a:p>
            <a:pPr eaLnBrk="1" hangingPunct="1"/>
            <a:r>
              <a:rPr lang="en-GB" altLang="en-US" dirty="0" smtClean="0">
                <a:latin typeface="XCCW Joined 1a" panose="03050602040000000000" pitchFamily="66" charset="0"/>
              </a:rPr>
              <a:t>Homework</a:t>
            </a:r>
          </a:p>
        </p:txBody>
      </p:sp>
      <p:sp>
        <p:nvSpPr>
          <p:cNvPr id="33795" name="Rectangle 1027"/>
          <p:cNvSpPr>
            <a:spLocks noGrp="1" noChangeArrowheads="1"/>
          </p:cNvSpPr>
          <p:nvPr>
            <p:ph idx="1"/>
          </p:nvPr>
        </p:nvSpPr>
        <p:spPr>
          <a:xfrm>
            <a:off x="138807" y="1530350"/>
            <a:ext cx="8928100" cy="5327650"/>
          </a:xfrm>
        </p:spPr>
        <p:txBody>
          <a:bodyPr/>
          <a:lstStyle/>
          <a:p>
            <a:pPr eaLnBrk="1" hangingPunct="1"/>
            <a:r>
              <a:rPr lang="en-GB" altLang="en-US" sz="2000" dirty="0" smtClean="0">
                <a:latin typeface="Comic Sans MS" panose="030F0702030302020204" pitchFamily="66" charset="0"/>
              </a:rPr>
              <a:t>Homework will be given mental maths and metal English homework every night and should be returned to school the following day. Children will mark this in class he following day. If there is something that your child does not understand, please mark this so that I can help them the following day.</a:t>
            </a:r>
          </a:p>
          <a:p>
            <a:pPr eaLnBrk="1" hangingPunct="1"/>
            <a:r>
              <a:rPr lang="en-GB" altLang="en-US" sz="2000" dirty="0" smtClean="0">
                <a:latin typeface="Comic Sans MS" panose="030F0702030302020204" pitchFamily="66" charset="0"/>
              </a:rPr>
              <a:t>Tasks and activities will also be set via the seesaw app. Children should ensure these are completed every week.</a:t>
            </a:r>
          </a:p>
          <a:p>
            <a:pPr eaLnBrk="1" hangingPunct="1"/>
            <a:r>
              <a:rPr lang="en-GB" altLang="en-US" sz="2000" dirty="0" smtClean="0">
                <a:latin typeface="Comic Sans MS" panose="030F0702030302020204" pitchFamily="66" charset="0"/>
              </a:rPr>
              <a:t>Reading and extra readers will be sent home throughout the week. The school reading book takes priority over any extra readers and should be returned and signed by the following day. I will clearly mark these with a star in your child’s reading record book.</a:t>
            </a:r>
          </a:p>
          <a:p>
            <a:pPr eaLnBrk="1" hangingPunct="1"/>
            <a:r>
              <a:rPr lang="en-GB" altLang="en-US" sz="2000" dirty="0" smtClean="0">
                <a:latin typeface="Comic Sans MS" panose="030F0702030302020204" pitchFamily="66" charset="0"/>
              </a:rPr>
              <a:t>Pupils will be provided with extra reading books and they </a:t>
            </a:r>
            <a:r>
              <a:rPr lang="ga-IE" altLang="en-US" sz="2000" dirty="0" smtClean="0">
                <a:latin typeface="Comic Sans MS" panose="030F0702030302020204" pitchFamily="66" charset="0"/>
              </a:rPr>
              <a:t>s</a:t>
            </a:r>
            <a:r>
              <a:rPr lang="en-GB" altLang="en-US" sz="2000" dirty="0" err="1" smtClean="0">
                <a:latin typeface="Comic Sans MS" panose="030F0702030302020204" pitchFamily="66" charset="0"/>
              </a:rPr>
              <a:t>hould</a:t>
            </a:r>
            <a:r>
              <a:rPr lang="en-GB" altLang="en-US" sz="2000" dirty="0" smtClean="0">
                <a:latin typeface="Comic Sans MS" panose="030F0702030302020204" pitchFamily="66" charset="0"/>
              </a:rPr>
              <a:t> revise their weekly phonics and times tables every night.</a:t>
            </a:r>
          </a:p>
          <a:p>
            <a:pPr eaLnBrk="1" hangingPunct="1"/>
            <a:r>
              <a:rPr lang="en-GB" altLang="en-US" sz="2000" dirty="0" smtClean="0">
                <a:latin typeface="Comic Sans MS" panose="030F0702030302020204" pitchFamily="66" charset="0"/>
              </a:rPr>
              <a:t>Homework should be of a good standard in content and presentation</a:t>
            </a:r>
          </a:p>
          <a:p>
            <a:pPr eaLnBrk="1" hangingPunct="1"/>
            <a:r>
              <a:rPr lang="en-GB" altLang="en-US" sz="2000" dirty="0" smtClean="0">
                <a:latin typeface="Comic Sans MS" panose="030F0702030302020204" pitchFamily="66" charset="0"/>
              </a:rPr>
              <a:t>All homework and reading should be signed.</a:t>
            </a:r>
          </a:p>
        </p:txBody>
      </p:sp>
      <p:pic>
        <p:nvPicPr>
          <p:cNvPr id="3379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468" y="33436"/>
            <a:ext cx="9874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14337"/>
            <a:ext cx="8229600" cy="1152525"/>
          </a:xfrm>
        </p:spPr>
        <p:txBody>
          <a:bodyPr/>
          <a:lstStyle/>
          <a:p>
            <a:pPr eaLnBrk="1" hangingPunct="1"/>
            <a:r>
              <a:rPr lang="en-GB" altLang="en-US" sz="4800" dirty="0" smtClean="0">
                <a:latin typeface="XCCW Joined 1a" panose="03050602040000000000" pitchFamily="66" charset="0"/>
              </a:rPr>
              <a:t>Class Behaviour Code</a:t>
            </a:r>
          </a:p>
        </p:txBody>
      </p:sp>
      <p:sp>
        <p:nvSpPr>
          <p:cNvPr id="35843" name="Rectangle 3"/>
          <p:cNvSpPr>
            <a:spLocks noGrp="1" noChangeArrowheads="1"/>
          </p:cNvSpPr>
          <p:nvPr>
            <p:ph idx="1"/>
          </p:nvPr>
        </p:nvSpPr>
        <p:spPr>
          <a:xfrm>
            <a:off x="457200" y="1628775"/>
            <a:ext cx="8229600" cy="4695825"/>
          </a:xfrm>
        </p:spPr>
        <p:txBody>
          <a:bodyPr/>
          <a:lstStyle/>
          <a:p>
            <a:pPr eaLnBrk="1" hangingPunct="1"/>
            <a:r>
              <a:rPr lang="en-GB" altLang="en-US" sz="2800" smtClean="0">
                <a:latin typeface="Comic Sans MS" panose="030F0702030302020204" pitchFamily="66" charset="0"/>
              </a:rPr>
              <a:t>Work quietly.</a:t>
            </a:r>
          </a:p>
          <a:p>
            <a:pPr eaLnBrk="1" hangingPunct="1"/>
            <a:r>
              <a:rPr lang="en-GB" altLang="en-US" sz="2800" smtClean="0">
                <a:latin typeface="Comic Sans MS" panose="030F0702030302020204" pitchFamily="66" charset="0"/>
              </a:rPr>
              <a:t>Listen to the teacher.</a:t>
            </a:r>
          </a:p>
          <a:p>
            <a:pPr eaLnBrk="1" hangingPunct="1"/>
            <a:r>
              <a:rPr lang="en-GB" altLang="en-US" sz="2800" smtClean="0">
                <a:latin typeface="Comic Sans MS" panose="030F0702030302020204" pitchFamily="66" charset="0"/>
              </a:rPr>
              <a:t>Always do your best work.</a:t>
            </a:r>
          </a:p>
          <a:p>
            <a:pPr eaLnBrk="1" hangingPunct="1"/>
            <a:r>
              <a:rPr lang="en-GB" altLang="en-US" sz="2800" smtClean="0">
                <a:latin typeface="Comic Sans MS" panose="030F0702030302020204" pitchFamily="66" charset="0"/>
              </a:rPr>
              <a:t>Keep my desk area tidy.</a:t>
            </a:r>
          </a:p>
          <a:p>
            <a:pPr eaLnBrk="1" hangingPunct="1"/>
            <a:r>
              <a:rPr lang="en-GB" altLang="en-US" sz="2800" smtClean="0">
                <a:latin typeface="Comic Sans MS" panose="030F0702030302020204" pitchFamily="66" charset="0"/>
              </a:rPr>
              <a:t>Keep my cloakroom area tidy.</a:t>
            </a:r>
          </a:p>
          <a:p>
            <a:pPr eaLnBrk="1" hangingPunct="1"/>
            <a:r>
              <a:rPr lang="en-GB" altLang="en-US" sz="2800" smtClean="0">
                <a:latin typeface="Comic Sans MS" panose="030F0702030302020204" pitchFamily="66" charset="0"/>
              </a:rPr>
              <a:t>Do not run in school.</a:t>
            </a:r>
          </a:p>
          <a:p>
            <a:pPr eaLnBrk="1" hangingPunct="1"/>
            <a:r>
              <a:rPr lang="en-GB" altLang="en-US" sz="2800" smtClean="0">
                <a:latin typeface="Comic Sans MS" panose="030F0702030302020204" pitchFamily="66" charset="0"/>
              </a:rPr>
              <a:t>Always put your hand up to ask a question.</a:t>
            </a:r>
          </a:p>
          <a:p>
            <a:pPr eaLnBrk="1" hangingPunct="1"/>
            <a:r>
              <a:rPr lang="en-GB" altLang="en-US" sz="2800" smtClean="0">
                <a:latin typeface="Comic Sans MS" panose="030F0702030302020204" pitchFamily="66" charset="0"/>
              </a:rPr>
              <a:t>Follow our class and school rules</a:t>
            </a:r>
          </a:p>
          <a:p>
            <a:pPr eaLnBrk="1" hangingPunct="1"/>
            <a:r>
              <a:rPr lang="en-GB" altLang="en-US" sz="2800" smtClean="0">
                <a:latin typeface="Comic Sans MS" panose="030F0702030302020204" pitchFamily="66" charset="0"/>
              </a:rPr>
              <a:t>Enjoy school and have fun. Treat others nicely.</a:t>
            </a:r>
          </a:p>
        </p:txBody>
      </p:sp>
      <p:pic>
        <p:nvPicPr>
          <p:cNvPr id="35844" name="Picture 4" descr="BD0707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1752600"/>
            <a:ext cx="162242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199" y="1266304"/>
            <a:ext cx="7935913" cy="866552"/>
          </a:xfrm>
        </p:spPr>
        <p:txBody>
          <a:bodyPr/>
          <a:lstStyle/>
          <a:p>
            <a:pPr eaLnBrk="1" hangingPunct="1"/>
            <a:r>
              <a:rPr lang="en-GB" altLang="en-US" dirty="0" smtClean="0">
                <a:latin typeface="XCCW Joined 1a" panose="03050602040000000000" pitchFamily="66" charset="0"/>
              </a:rPr>
              <a:t>How can I help my child?</a:t>
            </a:r>
          </a:p>
        </p:txBody>
      </p:sp>
      <p:sp>
        <p:nvSpPr>
          <p:cNvPr id="37891" name="Rectangle 3"/>
          <p:cNvSpPr>
            <a:spLocks noGrp="1" noChangeArrowheads="1"/>
          </p:cNvSpPr>
          <p:nvPr>
            <p:ph idx="1"/>
          </p:nvPr>
        </p:nvSpPr>
        <p:spPr>
          <a:xfrm>
            <a:off x="196056" y="2132856"/>
            <a:ext cx="8458200" cy="4725144"/>
          </a:xfrm>
        </p:spPr>
        <p:txBody>
          <a:bodyPr/>
          <a:lstStyle/>
          <a:p>
            <a:pPr eaLnBrk="1" hangingPunct="1">
              <a:lnSpc>
                <a:spcPct val="80000"/>
              </a:lnSpc>
            </a:pPr>
            <a:r>
              <a:rPr lang="en-GB" altLang="en-US" dirty="0" smtClean="0">
                <a:latin typeface="Comic Sans MS" panose="030F0702030302020204" pitchFamily="66" charset="0"/>
              </a:rPr>
              <a:t>Read with your child</a:t>
            </a:r>
            <a:r>
              <a:rPr lang="ga-IE" altLang="en-US" dirty="0" smtClean="0">
                <a:latin typeface="Comic Sans MS" panose="030F0702030302020204" pitchFamily="66" charset="0"/>
              </a:rPr>
              <a:t> </a:t>
            </a:r>
            <a:r>
              <a:rPr lang="ga-IE" altLang="en-US" dirty="0" err="1" smtClean="0">
                <a:latin typeface="Comic Sans MS" panose="030F0702030302020204" pitchFamily="66" charset="0"/>
              </a:rPr>
              <a:t>every</a:t>
            </a:r>
            <a:r>
              <a:rPr lang="ga-IE" altLang="en-US" dirty="0" smtClean="0">
                <a:latin typeface="Comic Sans MS" panose="030F0702030302020204" pitchFamily="66" charset="0"/>
              </a:rPr>
              <a:t> </a:t>
            </a:r>
            <a:r>
              <a:rPr lang="ga-IE" altLang="en-US" dirty="0" err="1" smtClean="0">
                <a:latin typeface="Comic Sans MS" panose="030F0702030302020204" pitchFamily="66" charset="0"/>
              </a:rPr>
              <a:t>night</a:t>
            </a:r>
            <a:r>
              <a:rPr lang="ga-IE" altLang="en-US" dirty="0" smtClean="0">
                <a:latin typeface="Comic Sans MS" panose="030F0702030302020204" pitchFamily="66" charset="0"/>
              </a:rPr>
              <a:t>;</a:t>
            </a:r>
            <a:r>
              <a:rPr lang="en-GB" altLang="en-US" dirty="0" smtClean="0">
                <a:latin typeface="Comic Sans MS" panose="030F0702030302020204" pitchFamily="66" charset="0"/>
              </a:rPr>
              <a:t> either to them or hear them read.</a:t>
            </a:r>
          </a:p>
          <a:p>
            <a:pPr eaLnBrk="1" hangingPunct="1">
              <a:lnSpc>
                <a:spcPct val="80000"/>
              </a:lnSpc>
            </a:pPr>
            <a:r>
              <a:rPr lang="en-GB" altLang="en-US" dirty="0" smtClean="0">
                <a:latin typeface="Comic Sans MS" panose="030F0702030302020204" pitchFamily="66" charset="0"/>
              </a:rPr>
              <a:t>Go over spellings/tables/</a:t>
            </a:r>
            <a:r>
              <a:rPr lang="en-GB" altLang="en-US" dirty="0" err="1" smtClean="0">
                <a:latin typeface="Comic Sans MS" panose="030F0702030302020204" pitchFamily="66" charset="0"/>
              </a:rPr>
              <a:t>numberbonds</a:t>
            </a:r>
            <a:r>
              <a:rPr lang="en-GB" altLang="en-US" dirty="0" smtClean="0">
                <a:latin typeface="Comic Sans MS" panose="030F0702030302020204" pitchFamily="66" charset="0"/>
              </a:rPr>
              <a:t>.</a:t>
            </a:r>
          </a:p>
          <a:p>
            <a:pPr eaLnBrk="1" hangingPunct="1">
              <a:lnSpc>
                <a:spcPct val="80000"/>
              </a:lnSpc>
            </a:pPr>
            <a:r>
              <a:rPr lang="en-GB" altLang="en-US" dirty="0" smtClean="0">
                <a:latin typeface="Comic Sans MS" panose="030F0702030302020204" pitchFamily="66" charset="0"/>
              </a:rPr>
              <a:t>Insist on your child’s best work when completing homework.</a:t>
            </a:r>
          </a:p>
          <a:p>
            <a:pPr eaLnBrk="1" hangingPunct="1">
              <a:lnSpc>
                <a:spcPct val="80000"/>
              </a:lnSpc>
            </a:pPr>
            <a:r>
              <a:rPr lang="en-GB" altLang="en-US" dirty="0" smtClean="0">
                <a:latin typeface="Comic Sans MS" panose="030F0702030302020204" pitchFamily="66" charset="0"/>
              </a:rPr>
              <a:t>If you have any concerns or wish to contact me, you can contact me via seesaw or email: ldevlin925@c2kni.net</a:t>
            </a:r>
          </a:p>
          <a:p>
            <a:pPr eaLnBrk="1" hangingPunct="1">
              <a:lnSpc>
                <a:spcPct val="80000"/>
              </a:lnSpc>
            </a:pPr>
            <a:r>
              <a:rPr lang="en-GB" altLang="en-US" dirty="0" smtClean="0">
                <a:latin typeface="Comic Sans MS" panose="030F0702030302020204" pitchFamily="66" charset="0"/>
              </a:rPr>
              <a:t>Your child should only be bringing a coat, lunch box and their plastic folder to and from school each day</a:t>
            </a:r>
          </a:p>
          <a:p>
            <a:pPr eaLnBrk="1" hangingPunct="1">
              <a:lnSpc>
                <a:spcPct val="80000"/>
              </a:lnSpc>
            </a:pPr>
            <a:endParaRPr lang="en-GB" altLang="en-US" dirty="0" smtClean="0"/>
          </a:p>
        </p:txBody>
      </p:sp>
      <p:pic>
        <p:nvPicPr>
          <p:cNvPr id="37892" name="Picture 4" descr="BD0014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456" y="5661248"/>
            <a:ext cx="11033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a:xfrm>
            <a:off x="457200" y="260350"/>
            <a:ext cx="8229600" cy="936625"/>
          </a:xfrm>
        </p:spPr>
        <p:txBody>
          <a:bodyPr/>
          <a:lstStyle/>
          <a:p>
            <a:pPr algn="ctr"/>
            <a:r>
              <a:rPr lang="en-GB" altLang="en-US" smtClean="0"/>
              <a:t>Other Information</a:t>
            </a:r>
          </a:p>
        </p:txBody>
      </p:sp>
      <p:sp>
        <p:nvSpPr>
          <p:cNvPr id="39939" name="Content Placeholder 2"/>
          <p:cNvSpPr>
            <a:spLocks noGrp="1" noChangeArrowheads="1"/>
          </p:cNvSpPr>
          <p:nvPr>
            <p:ph idx="1"/>
          </p:nvPr>
        </p:nvSpPr>
        <p:spPr>
          <a:xfrm>
            <a:off x="323850" y="1243013"/>
            <a:ext cx="8362950" cy="5127625"/>
          </a:xfrm>
        </p:spPr>
        <p:txBody>
          <a:bodyPr/>
          <a:lstStyle/>
          <a:p>
            <a:r>
              <a:rPr lang="ga-IE" altLang="en-US" sz="2400" smtClean="0">
                <a:latin typeface="Comic Sans MS" panose="030F0702030302020204" pitchFamily="66" charset="0"/>
              </a:rPr>
              <a:t>ICT: login for my school will be sent home</a:t>
            </a:r>
            <a:r>
              <a:rPr lang="en-GB" altLang="en-US" sz="2400" smtClean="0">
                <a:latin typeface="Comic Sans MS" panose="030F0702030302020204" pitchFamily="66" charset="0"/>
              </a:rPr>
              <a:t> (encourage your child to use this at home. They can save any work completed at home which they can then access in school). They can also access Newsdesk</a:t>
            </a:r>
          </a:p>
          <a:p>
            <a:r>
              <a:rPr lang="en-GB" altLang="en-US" sz="2400" smtClean="0">
                <a:latin typeface="Comic Sans MS" panose="030F0702030302020204" pitchFamily="66" charset="0"/>
              </a:rPr>
              <a:t>Class Nurture Sessions have started were your child is encouraged to express their feelings and engage in circle time. They enjoy fun activities within a comfortable environment</a:t>
            </a:r>
            <a:endParaRPr lang="ga-IE" altLang="en-US" sz="2400" smtClean="0">
              <a:latin typeface="Comic Sans MS" panose="030F0702030302020204" pitchFamily="66" charset="0"/>
            </a:endParaRPr>
          </a:p>
          <a:p>
            <a:r>
              <a:rPr lang="en-GB" altLang="en-US" sz="2400" smtClean="0">
                <a:latin typeface="Comic Sans MS" panose="030F0702030302020204" pitchFamily="66" charset="0"/>
              </a:rPr>
              <a:t>Healthy Break Time – please avoid sweets, chocolate</a:t>
            </a:r>
          </a:p>
          <a:p>
            <a:r>
              <a:rPr lang="en-GB" altLang="en-US" sz="2400" smtClean="0">
                <a:latin typeface="Comic Sans MS" panose="030F0702030302020204" pitchFamily="66" charset="0"/>
              </a:rPr>
              <a:t>Keep up to date with work and notes on seesaw app</a:t>
            </a:r>
          </a:p>
          <a:p>
            <a:r>
              <a:rPr lang="en-GB" altLang="en-US" sz="2400" smtClean="0">
                <a:latin typeface="Comic Sans MS" panose="030F0702030302020204" pitchFamily="66" charset="0"/>
              </a:rPr>
              <a:t>Check out our school website www.stbrigidsprimaryschool.com</a:t>
            </a:r>
          </a:p>
          <a:p>
            <a:endParaRPr lang="en-GB" altLang="en-US" sz="20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a:xfrm>
            <a:off x="457200" y="260350"/>
            <a:ext cx="8229600" cy="1081088"/>
          </a:xfrm>
        </p:spPr>
        <p:txBody>
          <a:bodyPr/>
          <a:lstStyle/>
          <a:p>
            <a:r>
              <a:rPr lang="en-GB" altLang="en-US" smtClean="0"/>
              <a:t>Child Protection</a:t>
            </a:r>
          </a:p>
        </p:txBody>
      </p:sp>
      <p:sp>
        <p:nvSpPr>
          <p:cNvPr id="40963" name="Content Placeholder 2"/>
          <p:cNvSpPr>
            <a:spLocks noGrp="1" noChangeArrowheads="1"/>
          </p:cNvSpPr>
          <p:nvPr>
            <p:ph idx="1"/>
          </p:nvPr>
        </p:nvSpPr>
        <p:spPr>
          <a:xfrm>
            <a:off x="457200" y="1341438"/>
            <a:ext cx="8229600" cy="4983162"/>
          </a:xfrm>
        </p:spPr>
        <p:txBody>
          <a:bodyPr/>
          <a:lstStyle/>
          <a:p>
            <a:pPr marL="0" indent="0">
              <a:buFont typeface="Wingdings 2" panose="05020102010507070707" pitchFamily="18" charset="2"/>
              <a:buNone/>
            </a:pPr>
            <a:r>
              <a:rPr lang="en-GB" altLang="en-US" smtClean="0">
                <a:latin typeface="Comic Sans MS" panose="030F0702030302020204" pitchFamily="66" charset="0"/>
              </a:rPr>
              <a:t>Your child’s health and safety and wellbeing is our paramount concern. </a:t>
            </a:r>
          </a:p>
          <a:p>
            <a:pPr marL="0" indent="0">
              <a:buFont typeface="Wingdings 2" panose="05020102010507070707" pitchFamily="18" charset="2"/>
              <a:buNone/>
            </a:pPr>
            <a:r>
              <a:rPr lang="en-GB" altLang="en-US" smtClean="0">
                <a:latin typeface="Comic Sans MS" panose="030F0702030302020204" pitchFamily="66" charset="0"/>
              </a:rPr>
              <a:t>Ms Lloyd is the designated teacher for child protection</a:t>
            </a:r>
          </a:p>
          <a:p>
            <a:pPr marL="0" indent="0">
              <a:buFont typeface="Wingdings 2" panose="05020102010507070707" pitchFamily="18" charset="2"/>
              <a:buNone/>
            </a:pPr>
            <a:r>
              <a:rPr lang="en-GB" altLang="en-US" smtClean="0">
                <a:latin typeface="Comic Sans MS" panose="030F0702030302020204" pitchFamily="66" charset="0"/>
              </a:rPr>
              <a:t>Mrs Miller and Mrs Devlin are the deputy designated teachers for child protection.</a:t>
            </a:r>
          </a:p>
          <a:p>
            <a:pPr marL="0" indent="0">
              <a:buFont typeface="Wingdings 2" panose="05020102010507070707" pitchFamily="18" charset="2"/>
              <a:buNone/>
            </a:pPr>
            <a:endParaRPr lang="en-GB" altLang="en-US" smtClean="0">
              <a:latin typeface="Comic Sans MS" panose="030F0702030302020204" pitchFamily="66" charset="0"/>
            </a:endParaRPr>
          </a:p>
          <a:p>
            <a:pPr marL="0" indent="0">
              <a:buFont typeface="Wingdings 2" panose="05020102010507070707" pitchFamily="18" charset="2"/>
              <a:buNone/>
            </a:pPr>
            <a:r>
              <a:rPr lang="en-GB" altLang="en-US" smtClean="0">
                <a:latin typeface="Comic Sans MS" panose="030F0702030302020204" pitchFamily="66" charset="0"/>
              </a:rPr>
              <a:t>If you have any concerns about your child’s health and wellbeing, please speak to us about this.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92696"/>
            <a:ext cx="8229600" cy="1008062"/>
          </a:xfrm>
        </p:spPr>
        <p:txBody>
          <a:bodyPr/>
          <a:lstStyle/>
          <a:p>
            <a:pPr eaLnBrk="1" hangingPunct="1"/>
            <a:r>
              <a:rPr lang="en-GB" altLang="en-US" dirty="0" smtClean="0">
                <a:latin typeface="XCCW Joined 1a" panose="03050602040000000000" pitchFamily="66" charset="0"/>
              </a:rPr>
              <a:t>Aims for your child</a:t>
            </a:r>
          </a:p>
        </p:txBody>
      </p:sp>
      <p:sp>
        <p:nvSpPr>
          <p:cNvPr id="41987" name="Rectangle 3"/>
          <p:cNvSpPr>
            <a:spLocks noGrp="1" noChangeArrowheads="1"/>
          </p:cNvSpPr>
          <p:nvPr>
            <p:ph idx="1"/>
          </p:nvPr>
        </p:nvSpPr>
        <p:spPr>
          <a:xfrm>
            <a:off x="457200" y="2132856"/>
            <a:ext cx="8229600" cy="4191744"/>
          </a:xfrm>
        </p:spPr>
        <p:txBody>
          <a:bodyPr/>
          <a:lstStyle/>
          <a:p>
            <a:pPr eaLnBrk="1" hangingPunct="1"/>
            <a:r>
              <a:rPr lang="en-GB" altLang="en-US" dirty="0" smtClean="0">
                <a:latin typeface="Comic Sans MS" panose="030F0702030302020204" pitchFamily="66" charset="0"/>
              </a:rPr>
              <a:t>To be happy and safe.</a:t>
            </a:r>
          </a:p>
          <a:p>
            <a:pPr eaLnBrk="1" hangingPunct="1"/>
            <a:r>
              <a:rPr lang="en-GB" altLang="en-US" dirty="0" smtClean="0">
                <a:latin typeface="Comic Sans MS" panose="030F0702030302020204" pitchFamily="66" charset="0"/>
              </a:rPr>
              <a:t>To enjoy P</a:t>
            </a:r>
            <a:r>
              <a:rPr lang="ga-IE" altLang="en-US" dirty="0" smtClean="0">
                <a:latin typeface="Comic Sans MS" panose="030F0702030302020204" pitchFamily="66" charset="0"/>
              </a:rPr>
              <a:t>4/</a:t>
            </a:r>
            <a:r>
              <a:rPr lang="en-GB" altLang="en-US" dirty="0" smtClean="0">
                <a:latin typeface="Comic Sans MS" panose="030F0702030302020204" pitchFamily="66" charset="0"/>
              </a:rPr>
              <a:t>5.</a:t>
            </a:r>
          </a:p>
          <a:p>
            <a:pPr eaLnBrk="1" hangingPunct="1"/>
            <a:r>
              <a:rPr lang="en-GB" altLang="en-US" dirty="0" smtClean="0">
                <a:latin typeface="Comic Sans MS" panose="030F0702030302020204" pitchFamily="66" charset="0"/>
              </a:rPr>
              <a:t>To work to their highest potential.</a:t>
            </a:r>
          </a:p>
          <a:p>
            <a:pPr eaLnBrk="1" hangingPunct="1"/>
            <a:r>
              <a:rPr lang="en-GB" altLang="en-US" dirty="0" smtClean="0">
                <a:latin typeface="Comic Sans MS" panose="030F0702030302020204" pitchFamily="66" charset="0"/>
              </a:rPr>
              <a:t>To be proud of their work.</a:t>
            </a:r>
          </a:p>
          <a:p>
            <a:pPr eaLnBrk="1" hangingPunct="1"/>
            <a:r>
              <a:rPr lang="en-GB" altLang="en-US" dirty="0" smtClean="0">
                <a:latin typeface="Comic Sans MS" panose="030F0702030302020204" pitchFamily="66" charset="0"/>
              </a:rPr>
              <a:t>To be responsible for their own actions.</a:t>
            </a:r>
          </a:p>
          <a:p>
            <a:pPr eaLnBrk="1" hangingPunct="1"/>
            <a:r>
              <a:rPr lang="en-GB" altLang="en-US" dirty="0" smtClean="0">
                <a:latin typeface="Comic Sans MS" panose="030F0702030302020204" pitchFamily="66" charset="0"/>
              </a:rPr>
              <a:t>To become an independent worker.</a:t>
            </a:r>
          </a:p>
          <a:p>
            <a:pPr eaLnBrk="1" hangingPunct="1"/>
            <a:endParaRPr lang="en-GB" altLang="en-US" dirty="0" smtClean="0">
              <a:latin typeface="Comic Sans MS" panose="030F0702030302020204" pitchFamily="66" charset="0"/>
            </a:endParaRPr>
          </a:p>
        </p:txBody>
      </p:sp>
      <p:pic>
        <p:nvPicPr>
          <p:cNvPr id="41988" name="Picture 4" descr="BD056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900" y="5589588"/>
            <a:ext cx="12239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950913"/>
          </a:xfrm>
        </p:spPr>
        <p:txBody>
          <a:bodyPr/>
          <a:lstStyle/>
          <a:p>
            <a:pPr eaLnBrk="1" hangingPunct="1"/>
            <a:r>
              <a:rPr lang="en-GB" altLang="en-US" smtClean="0">
                <a:latin typeface="XCCW Joined 1a" panose="03050602040000000000" pitchFamily="66" charset="0"/>
              </a:rPr>
              <a:t>General Routines      </a:t>
            </a:r>
          </a:p>
        </p:txBody>
      </p:sp>
      <p:sp>
        <p:nvSpPr>
          <p:cNvPr id="17411" name="Rectangle 3"/>
          <p:cNvSpPr>
            <a:spLocks noGrp="1" noChangeArrowheads="1"/>
          </p:cNvSpPr>
          <p:nvPr>
            <p:ph idx="1"/>
          </p:nvPr>
        </p:nvSpPr>
        <p:spPr>
          <a:xfrm>
            <a:off x="457200" y="1484313"/>
            <a:ext cx="8229600" cy="5184775"/>
          </a:xfrm>
        </p:spPr>
        <p:txBody>
          <a:bodyPr/>
          <a:lstStyle/>
          <a:p>
            <a:pPr eaLnBrk="1" hangingPunct="1">
              <a:lnSpc>
                <a:spcPct val="80000"/>
              </a:lnSpc>
            </a:pPr>
            <a:r>
              <a:rPr lang="en-GB" altLang="en-US" sz="2400" dirty="0" smtClean="0">
                <a:latin typeface="Comic Sans MS" panose="030F0702030302020204" pitchFamily="66" charset="0"/>
              </a:rPr>
              <a:t>From Monday 14</a:t>
            </a:r>
            <a:r>
              <a:rPr lang="en-GB" altLang="en-US" sz="2400" baseline="30000" dirty="0" smtClean="0">
                <a:latin typeface="Comic Sans MS" panose="030F0702030302020204" pitchFamily="66" charset="0"/>
              </a:rPr>
              <a:t>th</a:t>
            </a:r>
            <a:r>
              <a:rPr lang="en-GB" altLang="en-US" sz="2400" dirty="0" smtClean="0">
                <a:latin typeface="Comic Sans MS" panose="030F0702030302020204" pitchFamily="66" charset="0"/>
              </a:rPr>
              <a:t> September, class starts for P4/5 at </a:t>
            </a:r>
            <a:r>
              <a:rPr lang="en-GB" altLang="en-US" sz="2400" b="1" dirty="0" smtClean="0">
                <a:latin typeface="Comic Sans MS" panose="030F0702030302020204" pitchFamily="66" charset="0"/>
              </a:rPr>
              <a:t>9.00 and finishes 3.00 </a:t>
            </a:r>
            <a:r>
              <a:rPr lang="en-GB" altLang="en-US" sz="2400" dirty="0" smtClean="0">
                <a:latin typeface="Comic Sans MS" panose="030F0702030302020204" pitchFamily="66" charset="0"/>
              </a:rPr>
              <a:t>(Friday 2.00)</a:t>
            </a:r>
          </a:p>
          <a:p>
            <a:pPr eaLnBrk="1" hangingPunct="1">
              <a:lnSpc>
                <a:spcPct val="80000"/>
              </a:lnSpc>
            </a:pPr>
            <a:r>
              <a:rPr lang="en-GB" altLang="en-US" sz="2400" dirty="0" smtClean="0">
                <a:latin typeface="Comic Sans MS" panose="030F0702030302020204" pitchFamily="66" charset="0"/>
              </a:rPr>
              <a:t>Children will enter the back door of the school and can be picked up from the yard using the side gates</a:t>
            </a:r>
          </a:p>
          <a:p>
            <a:pPr eaLnBrk="1" hangingPunct="1">
              <a:lnSpc>
                <a:spcPct val="80000"/>
              </a:lnSpc>
            </a:pPr>
            <a:r>
              <a:rPr lang="en-GB" altLang="en-US" sz="2400" dirty="0" smtClean="0">
                <a:latin typeface="Comic Sans MS" panose="030F0702030302020204" pitchFamily="66" charset="0"/>
              </a:rPr>
              <a:t>If you have given written permission, children may walk to car park/home</a:t>
            </a:r>
          </a:p>
          <a:p>
            <a:pPr eaLnBrk="1" hangingPunct="1">
              <a:lnSpc>
                <a:spcPct val="80000"/>
              </a:lnSpc>
            </a:pPr>
            <a:r>
              <a:rPr lang="en-GB" altLang="en-US" sz="2400" dirty="0" smtClean="0">
                <a:latin typeface="Comic Sans MS" panose="030F0702030302020204" pitchFamily="66" charset="0"/>
              </a:rPr>
              <a:t> Monies will all soon be paid electronically – but in the meantime, dinner money may be sent in an envelope, clearly marked which days your child is taking dinners.</a:t>
            </a:r>
          </a:p>
          <a:p>
            <a:pPr eaLnBrk="1" hangingPunct="1">
              <a:lnSpc>
                <a:spcPct val="80000"/>
              </a:lnSpc>
            </a:pPr>
            <a:r>
              <a:rPr lang="en-GB" altLang="en-US" sz="2400" dirty="0" smtClean="0">
                <a:latin typeface="Comic Sans MS" panose="030F0702030302020204" pitchFamily="66" charset="0"/>
              </a:rPr>
              <a:t>Dinners remain at £2.60 per day</a:t>
            </a:r>
          </a:p>
          <a:p>
            <a:pPr eaLnBrk="1" hangingPunct="1">
              <a:lnSpc>
                <a:spcPct val="80000"/>
              </a:lnSpc>
            </a:pPr>
            <a:r>
              <a:rPr lang="en-GB" altLang="en-US" sz="2400" dirty="0" smtClean="0">
                <a:latin typeface="Comic Sans MS" panose="030F0702030302020204" pitchFamily="66" charset="0"/>
              </a:rPr>
              <a:t>Breakfast club resumes from 14</a:t>
            </a:r>
            <a:r>
              <a:rPr lang="en-GB" altLang="en-US" sz="2400" baseline="30000" dirty="0" smtClean="0">
                <a:latin typeface="Comic Sans MS" panose="030F0702030302020204" pitchFamily="66" charset="0"/>
              </a:rPr>
              <a:t>th</a:t>
            </a:r>
            <a:r>
              <a:rPr lang="en-GB" altLang="en-US" sz="2400" dirty="0" smtClean="0">
                <a:latin typeface="Comic Sans MS" panose="030F0702030302020204" pitchFamily="66" charset="0"/>
              </a:rPr>
              <a:t> September and costs 80p per day. Please let Mrs Moore know if you plan of avail of this</a:t>
            </a:r>
          </a:p>
          <a:p>
            <a:pPr eaLnBrk="1" hangingPunct="1">
              <a:lnSpc>
                <a:spcPct val="80000"/>
              </a:lnSpc>
            </a:pPr>
            <a:r>
              <a:rPr lang="en-GB" altLang="en-US" sz="2400" dirty="0" smtClean="0">
                <a:latin typeface="Comic Sans MS" panose="030F0702030302020204" pitchFamily="66" charset="0"/>
              </a:rPr>
              <a:t>Please contact the office or advise me via seesaw/ email if your child is sick</a:t>
            </a:r>
          </a:p>
        </p:txBody>
      </p:sp>
      <p:sp>
        <p:nvSpPr>
          <p:cNvPr id="17412" name="AutoShape 6" descr="Image result for school children clipart"/>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 typeface="Wingdings 2" panose="05020102010507070707" pitchFamily="18" charset="2"/>
              <a:buNone/>
            </a:pPr>
            <a:endParaRPr lang="en-US" altLang="en-US" sz="2400">
              <a:latin typeface="Times New Roman" panose="02020603050405020304" pitchFamily="18" charset="0"/>
            </a:endParaRPr>
          </a:p>
        </p:txBody>
      </p:sp>
      <p:sp>
        <p:nvSpPr>
          <p:cNvPr id="17413" name="AutoShape 8" descr="Image result for school children clipart"/>
          <p:cNvSpPr>
            <a:spLocks noChangeAspect="1" noChangeArrowheads="1"/>
          </p:cNvSpPr>
          <p:nvPr/>
        </p:nvSpPr>
        <p:spPr bwMode="auto">
          <a:xfrm>
            <a:off x="1524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 typeface="Wingdings 2" panose="05020102010507070707" pitchFamily="18" charset="2"/>
              <a:buNone/>
            </a:pPr>
            <a:endParaRPr lang="en-US" altLang="en-US" sz="2400">
              <a:latin typeface="Times New Roman" panose="02020603050405020304" pitchFamily="18" charset="0"/>
            </a:endParaRPr>
          </a:p>
        </p:txBody>
      </p:sp>
      <p:pic>
        <p:nvPicPr>
          <p:cNvPr id="17414" name="Picture 12" descr="http://content.mycutegraphics.com/graphics/school/kids-going-to-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271463"/>
            <a:ext cx="10207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noChangeArrowheads="1"/>
          </p:cNvSpPr>
          <p:nvPr>
            <p:ph idx="1"/>
          </p:nvPr>
        </p:nvSpPr>
        <p:spPr>
          <a:xfrm>
            <a:off x="179512" y="681136"/>
            <a:ext cx="8785225" cy="6192838"/>
          </a:xfrm>
        </p:spPr>
        <p:txBody>
          <a:bodyPr/>
          <a:lstStyle/>
          <a:p>
            <a:pPr marL="0" indent="0" algn="ctr">
              <a:buFont typeface="Wingdings 2" panose="05020102010507070707" pitchFamily="18" charset="2"/>
              <a:buNone/>
            </a:pPr>
            <a:r>
              <a:rPr lang="en-GB" altLang="en-US" sz="2800" dirty="0" smtClean="0">
                <a:latin typeface="Comic Sans MS" panose="030F0702030302020204" pitchFamily="66" charset="0"/>
              </a:rPr>
              <a:t>My job is to provide love, care and support to your child whilst helping them learn. I will do my utmost to support them this year in their development and progress, whilst creating a safe and fun classroom environment. </a:t>
            </a:r>
          </a:p>
          <a:p>
            <a:pPr marL="0" indent="0" algn="ctr">
              <a:buFont typeface="Wingdings 2" panose="05020102010507070707" pitchFamily="18" charset="2"/>
              <a:buNone/>
            </a:pPr>
            <a:r>
              <a:rPr lang="en-GB" altLang="en-US" sz="2800" dirty="0" smtClean="0">
                <a:latin typeface="Comic Sans MS" panose="030F0702030302020204" pitchFamily="66" charset="0"/>
              </a:rPr>
              <a:t>I look forward to the coming year and to working with you as parents to help your child achieve the best that they can.</a:t>
            </a:r>
          </a:p>
          <a:p>
            <a:pPr marL="0" indent="0" algn="ctr">
              <a:buFont typeface="Wingdings 2" panose="05020102010507070707" pitchFamily="18" charset="2"/>
              <a:buNone/>
            </a:pPr>
            <a:r>
              <a:rPr lang="en-GB" altLang="en-US" sz="2800" dirty="0" smtClean="0">
                <a:latin typeface="Comic Sans MS" panose="030F0702030302020204" pitchFamily="66" charset="0"/>
              </a:rPr>
              <a:t>If there are any issues that may arise throughout the year, please do not hesitate to contact me.  </a:t>
            </a:r>
          </a:p>
          <a:p>
            <a:pPr marL="0" indent="0" algn="ctr">
              <a:buFont typeface="Wingdings 2" panose="05020102010507070707" pitchFamily="18" charset="2"/>
              <a:buNone/>
            </a:pPr>
            <a:endParaRPr lang="en-GB" altLang="en-US" sz="2800" dirty="0" smtClean="0">
              <a:latin typeface="Comic Sans MS" panose="030F0702030302020204" pitchFamily="66" charset="0"/>
            </a:endParaRPr>
          </a:p>
          <a:p>
            <a:pPr marL="0" indent="0" algn="ctr">
              <a:buFont typeface="Wingdings 2" panose="05020102010507070707" pitchFamily="18" charset="2"/>
              <a:buNone/>
            </a:pPr>
            <a:r>
              <a:rPr lang="en-GB" altLang="en-US" sz="2800" dirty="0" smtClean="0">
                <a:latin typeface="Comic Sans MS" panose="030F0702030302020204" pitchFamily="66" charset="0"/>
              </a:rPr>
              <a:t>Many Thanks</a:t>
            </a:r>
          </a:p>
          <a:p>
            <a:pPr marL="0" indent="0" algn="ctr">
              <a:buFont typeface="Wingdings 2" panose="05020102010507070707" pitchFamily="18" charset="2"/>
              <a:buNone/>
            </a:pPr>
            <a:r>
              <a:rPr lang="en-GB" altLang="en-US" sz="2800" dirty="0" smtClean="0">
                <a:latin typeface="Comic Sans MS" panose="030F0702030302020204" pitchFamily="66" charset="0"/>
              </a:rPr>
              <a:t>Mrs Devlin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4450"/>
            <a:ext cx="5545138"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42900"/>
            <a:ext cx="8229600" cy="925513"/>
          </a:xfrm>
        </p:spPr>
        <p:txBody>
          <a:bodyPr/>
          <a:lstStyle/>
          <a:p>
            <a:pPr eaLnBrk="1" hangingPunct="1"/>
            <a:r>
              <a:rPr lang="en-GB" altLang="en-US" sz="4000" smtClean="0">
                <a:latin typeface="XCCW Joined 1a" panose="03050602040000000000" pitchFamily="66" charset="0"/>
              </a:rPr>
              <a:t>Literacy</a:t>
            </a:r>
          </a:p>
        </p:txBody>
      </p:sp>
      <p:sp>
        <p:nvSpPr>
          <p:cNvPr id="19459" name="Rectangle 4"/>
          <p:cNvSpPr>
            <a:spLocks noGrp="1" noChangeArrowheads="1"/>
          </p:cNvSpPr>
          <p:nvPr>
            <p:ph idx="1"/>
          </p:nvPr>
        </p:nvSpPr>
        <p:spPr>
          <a:xfrm>
            <a:off x="323850" y="1268413"/>
            <a:ext cx="8621713" cy="4827587"/>
          </a:xfrm>
        </p:spPr>
        <p:txBody>
          <a:bodyPr/>
          <a:lstStyle/>
          <a:p>
            <a:pPr marL="0" indent="0" eaLnBrk="1" hangingPunct="1">
              <a:lnSpc>
                <a:spcPct val="70000"/>
              </a:lnSpc>
              <a:buFont typeface="Wingdings 2" panose="05020102010507070707" pitchFamily="18" charset="2"/>
              <a:buNone/>
              <a:defRPr/>
            </a:pPr>
            <a:endParaRPr lang="en-GB" altLang="en-US" sz="2000" b="1" u="sng" dirty="0">
              <a:latin typeface="XCCW Joined 1a" pitchFamily="66" charset="0"/>
            </a:endParaRPr>
          </a:p>
          <a:p>
            <a:pPr eaLnBrk="1" hangingPunct="1">
              <a:lnSpc>
                <a:spcPct val="70000"/>
              </a:lnSpc>
              <a:defRPr/>
            </a:pPr>
            <a:endParaRPr lang="en-GB" altLang="en-US" sz="2000" b="1" u="sng" dirty="0">
              <a:latin typeface="XCCW Joined 1a" pitchFamily="66" charset="0"/>
            </a:endParaRPr>
          </a:p>
          <a:p>
            <a:pPr eaLnBrk="1" hangingPunct="1">
              <a:lnSpc>
                <a:spcPct val="70000"/>
              </a:lnSpc>
              <a:defRPr/>
            </a:pPr>
            <a:r>
              <a:rPr lang="en-GB" altLang="en-US" sz="2000" b="1" dirty="0">
                <a:latin typeface="Comic Sans MS" panose="030F0702030302020204" pitchFamily="66" charset="0"/>
              </a:rPr>
              <a:t>Comprehension skills</a:t>
            </a:r>
            <a:r>
              <a:rPr lang="en-GB" altLang="en-US" sz="2000" dirty="0">
                <a:latin typeface="Comic Sans MS" panose="030F0702030302020204" pitchFamily="66" charset="0"/>
              </a:rPr>
              <a:t>-summarising, questioning, clarifying and predicting.</a:t>
            </a:r>
          </a:p>
          <a:p>
            <a:pPr eaLnBrk="1" hangingPunct="1">
              <a:lnSpc>
                <a:spcPct val="70000"/>
              </a:lnSpc>
              <a:defRPr/>
            </a:pPr>
            <a:endParaRPr lang="en-GB" altLang="en-US" sz="2000" dirty="0">
              <a:latin typeface="Comic Sans MS" panose="030F0702030302020204" pitchFamily="66" charset="0"/>
            </a:endParaRPr>
          </a:p>
          <a:p>
            <a:pPr eaLnBrk="1" hangingPunct="1">
              <a:lnSpc>
                <a:spcPct val="70000"/>
              </a:lnSpc>
              <a:defRPr/>
            </a:pPr>
            <a:r>
              <a:rPr lang="en-GB" altLang="en-US" sz="2000" b="1" dirty="0">
                <a:latin typeface="Comic Sans MS" panose="030F0702030302020204" pitchFamily="66" charset="0"/>
              </a:rPr>
              <a:t>Cursive Handwriting</a:t>
            </a:r>
          </a:p>
          <a:p>
            <a:pPr eaLnBrk="1" hangingPunct="1">
              <a:lnSpc>
                <a:spcPct val="70000"/>
              </a:lnSpc>
              <a:defRPr/>
            </a:pPr>
            <a:endParaRPr lang="en-GB" altLang="en-US" sz="2000" b="1" dirty="0">
              <a:latin typeface="Comic Sans MS" panose="030F0702030302020204" pitchFamily="66" charset="0"/>
            </a:endParaRPr>
          </a:p>
          <a:p>
            <a:pPr eaLnBrk="1" hangingPunct="1">
              <a:lnSpc>
                <a:spcPct val="70000"/>
              </a:lnSpc>
              <a:defRPr/>
            </a:pPr>
            <a:r>
              <a:rPr lang="en-GB" altLang="en-US" sz="2000" b="1" dirty="0">
                <a:latin typeface="Comic Sans MS" panose="030F0702030302020204" pitchFamily="66" charset="0"/>
              </a:rPr>
              <a:t>Grammar and punctuation – </a:t>
            </a:r>
            <a:r>
              <a:rPr lang="en-GB" altLang="en-US" sz="2000" dirty="0">
                <a:latin typeface="Comic Sans MS" panose="030F0702030302020204" pitchFamily="66" charset="0"/>
              </a:rPr>
              <a:t>alphabetical order, editing skills, nouns, pronouns, adverbs, adjectives, verbs, contractions, prefixes, suffixes, alliteration, metaphors, similes, tenses, synonyms, antonyms</a:t>
            </a:r>
          </a:p>
          <a:p>
            <a:pPr eaLnBrk="1" hangingPunct="1">
              <a:lnSpc>
                <a:spcPct val="70000"/>
              </a:lnSpc>
              <a:defRPr/>
            </a:pPr>
            <a:endParaRPr lang="en-GB" altLang="en-US" sz="2000" b="1" dirty="0">
              <a:latin typeface="Comic Sans MS" panose="030F0702030302020204" pitchFamily="66" charset="0"/>
            </a:endParaRPr>
          </a:p>
          <a:p>
            <a:pPr eaLnBrk="1" hangingPunct="1">
              <a:lnSpc>
                <a:spcPct val="70000"/>
              </a:lnSpc>
              <a:defRPr/>
            </a:pPr>
            <a:r>
              <a:rPr lang="en-GB" altLang="en-US" sz="2000" b="1" dirty="0">
                <a:latin typeface="Comic Sans MS" panose="030F0702030302020204" pitchFamily="66" charset="0"/>
              </a:rPr>
              <a:t>Writing forms: </a:t>
            </a:r>
            <a:r>
              <a:rPr lang="en-GB" altLang="en-US" sz="2000" dirty="0">
                <a:latin typeface="Comic Sans MS" panose="030F0702030302020204" pitchFamily="66" charset="0"/>
              </a:rPr>
              <a:t>recount, report, persuasive, procedural, poetry, explanation and narrative writing</a:t>
            </a:r>
          </a:p>
          <a:p>
            <a:pPr eaLnBrk="1" hangingPunct="1">
              <a:lnSpc>
                <a:spcPct val="70000"/>
              </a:lnSpc>
              <a:defRPr/>
            </a:pPr>
            <a:endParaRPr lang="en-GB" altLang="en-US" sz="2000" dirty="0">
              <a:latin typeface="Comic Sans MS" panose="030F0702030302020204" pitchFamily="66" charset="0"/>
            </a:endParaRPr>
          </a:p>
          <a:p>
            <a:pPr eaLnBrk="1" hangingPunct="1">
              <a:lnSpc>
                <a:spcPct val="70000"/>
              </a:lnSpc>
              <a:defRPr/>
            </a:pPr>
            <a:r>
              <a:rPr lang="en-GB" altLang="en-US" sz="2000" b="1" dirty="0">
                <a:latin typeface="Comic Sans MS" panose="030F0702030302020204" pitchFamily="66" charset="0"/>
              </a:rPr>
              <a:t>Reading</a:t>
            </a:r>
            <a:r>
              <a:rPr lang="en-GB" altLang="en-US" sz="2000" dirty="0">
                <a:latin typeface="Comic Sans MS" panose="030F0702030302020204" pitchFamily="66" charset="0"/>
              </a:rPr>
              <a:t> – Children will work through banded books. Reading homework will be given throughout the week as well as extra readers</a:t>
            </a:r>
          </a:p>
          <a:p>
            <a:pPr eaLnBrk="1" hangingPunct="1">
              <a:lnSpc>
                <a:spcPct val="70000"/>
              </a:lnSpc>
              <a:defRPr/>
            </a:pPr>
            <a:endParaRPr lang="en-GB" altLang="en-US" sz="2000" dirty="0">
              <a:latin typeface="Comic Sans MS" panose="030F0702030302020204" pitchFamily="66" charset="0"/>
            </a:endParaRPr>
          </a:p>
          <a:p>
            <a:pPr eaLnBrk="1" hangingPunct="1">
              <a:lnSpc>
                <a:spcPct val="70000"/>
              </a:lnSpc>
              <a:defRPr/>
            </a:pPr>
            <a:endParaRPr lang="en-GB" altLang="en-US" sz="2000" dirty="0">
              <a:latin typeface="Comic Sans MS" panose="030F0702030302020204" pitchFamily="66" charset="0"/>
            </a:endParaRPr>
          </a:p>
          <a:p>
            <a:pPr eaLnBrk="1" hangingPunct="1">
              <a:lnSpc>
                <a:spcPct val="70000"/>
              </a:lnSpc>
              <a:buFont typeface="Wingdings 2" panose="05020102010507070707" pitchFamily="18" charset="2"/>
              <a:buNone/>
              <a:defRPr/>
            </a:pPr>
            <a:endParaRPr lang="en-GB" altLang="en-US" sz="2000" dirty="0">
              <a:latin typeface="XCCW Joined 1a" pitchFamily="66" charset="0"/>
            </a:endParaRPr>
          </a:p>
          <a:p>
            <a:pPr eaLnBrk="1" hangingPunct="1">
              <a:lnSpc>
                <a:spcPct val="70000"/>
              </a:lnSpc>
              <a:defRPr/>
            </a:pPr>
            <a:endParaRPr lang="en-GB" altLang="en-US" sz="2000" b="1" u="sng" dirty="0">
              <a:latin typeface="XCCW Joined 1a" pitchFamily="66" charset="0"/>
            </a:endParaRPr>
          </a:p>
        </p:txBody>
      </p:sp>
      <p:pic>
        <p:nvPicPr>
          <p:cNvPr id="20484" name="Picture 6" descr="http://www.ballymacwardps.net/portals/25c4aa4a-e9fe-4328-81b8-1c31e73a19e3/ABC%20clip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342900"/>
            <a:ext cx="150812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04813"/>
            <a:ext cx="8229600" cy="766762"/>
          </a:xfrm>
        </p:spPr>
        <p:txBody>
          <a:bodyPr/>
          <a:lstStyle/>
          <a:p>
            <a:pPr algn="ctr" eaLnBrk="1" hangingPunct="1"/>
            <a:r>
              <a:rPr lang="en-GB" altLang="en-US" smtClean="0">
                <a:latin typeface="XCCW Joined 1a" panose="03050602040000000000" pitchFamily="66" charset="0"/>
              </a:rPr>
              <a:t>Phonics</a:t>
            </a:r>
          </a:p>
        </p:txBody>
      </p:sp>
      <p:sp>
        <p:nvSpPr>
          <p:cNvPr id="34819" name="Rectangle 3"/>
          <p:cNvSpPr>
            <a:spLocks noGrp="1" noChangeArrowheads="1"/>
          </p:cNvSpPr>
          <p:nvPr>
            <p:ph idx="1"/>
          </p:nvPr>
        </p:nvSpPr>
        <p:spPr>
          <a:xfrm>
            <a:off x="250825" y="1171575"/>
            <a:ext cx="8435975" cy="5153025"/>
          </a:xfrm>
        </p:spPr>
        <p:txBody>
          <a:bodyPr/>
          <a:lstStyle/>
          <a:p>
            <a:pPr eaLnBrk="1" hangingPunct="1">
              <a:lnSpc>
                <a:spcPct val="90000"/>
              </a:lnSpc>
              <a:defRPr/>
            </a:pPr>
            <a:r>
              <a:rPr lang="en-GB" altLang="en-US" sz="2400" dirty="0">
                <a:latin typeface="Comic Sans MS" panose="030F0702030302020204" pitchFamily="66" charset="0"/>
              </a:rPr>
              <a:t>Phonics will be incorporated into our Literacy programme.</a:t>
            </a:r>
          </a:p>
          <a:p>
            <a:pPr eaLnBrk="1" hangingPunct="1">
              <a:lnSpc>
                <a:spcPct val="90000"/>
              </a:lnSpc>
              <a:defRPr/>
            </a:pPr>
            <a:r>
              <a:rPr lang="en-GB" altLang="en-US" sz="2400" dirty="0">
                <a:latin typeface="Comic Sans MS" panose="030F0702030302020204" pitchFamily="66" charset="0"/>
              </a:rPr>
              <a:t>Tricky words should be practised every night (Your child should be able to read and spell all of these words in P4)</a:t>
            </a:r>
          </a:p>
          <a:p>
            <a:pPr eaLnBrk="1" hangingPunct="1">
              <a:lnSpc>
                <a:spcPct val="90000"/>
              </a:lnSpc>
              <a:defRPr/>
            </a:pPr>
            <a:r>
              <a:rPr lang="en-GB" altLang="en-US" sz="2400" dirty="0">
                <a:latin typeface="Comic Sans MS" panose="030F0702030302020204" pitchFamily="66" charset="0"/>
              </a:rPr>
              <a:t>Help your child with their learning in preparation for their Friday assessment (dictation, quiz, puzzle)</a:t>
            </a:r>
          </a:p>
          <a:p>
            <a:pPr eaLnBrk="1" hangingPunct="1">
              <a:lnSpc>
                <a:spcPct val="90000"/>
              </a:lnSpc>
              <a:defRPr/>
            </a:pPr>
            <a:r>
              <a:rPr lang="en-GB" altLang="en-US" sz="2400" dirty="0">
                <a:latin typeface="Comic Sans MS" panose="030F0702030302020204" pitchFamily="66" charset="0"/>
              </a:rPr>
              <a:t>Focus on sound rather than letter name</a:t>
            </a:r>
          </a:p>
          <a:p>
            <a:pPr eaLnBrk="1" hangingPunct="1">
              <a:lnSpc>
                <a:spcPct val="90000"/>
              </a:lnSpc>
              <a:defRPr/>
            </a:pPr>
            <a:r>
              <a:rPr lang="en-GB" altLang="en-US" sz="2400" dirty="0">
                <a:latin typeface="Comic Sans MS" panose="030F0702030302020204" pitchFamily="66" charset="0"/>
              </a:rPr>
              <a:t>Structured phonics programme will be followed in class including using </a:t>
            </a:r>
            <a:r>
              <a:rPr lang="en-GB" altLang="en-US" sz="2400" dirty="0" err="1">
                <a:latin typeface="Comic Sans MS" panose="030F0702030302020204" pitchFamily="66" charset="0"/>
              </a:rPr>
              <a:t>scaffolded</a:t>
            </a:r>
            <a:r>
              <a:rPr lang="en-GB" altLang="en-US" sz="2400" dirty="0">
                <a:latin typeface="Comic Sans MS" panose="030F0702030302020204" pitchFamily="66" charset="0"/>
              </a:rPr>
              <a:t> texts, word building, see it right</a:t>
            </a:r>
          </a:p>
          <a:p>
            <a:pPr eaLnBrk="1" hangingPunct="1">
              <a:lnSpc>
                <a:spcPct val="90000"/>
              </a:lnSpc>
              <a:defRPr/>
            </a:pPr>
            <a:r>
              <a:rPr lang="en-GB" altLang="en-US" sz="2400" dirty="0">
                <a:latin typeface="Comic Sans MS" panose="030F0702030302020204" pitchFamily="66" charset="0"/>
              </a:rPr>
              <a:t>Please encourage your child to sound out new words and “have a go” at the spelling</a:t>
            </a:r>
          </a:p>
          <a:p>
            <a:pPr marL="0" indent="0" eaLnBrk="1" hangingPunct="1">
              <a:lnSpc>
                <a:spcPct val="90000"/>
              </a:lnSpc>
              <a:buFont typeface="Wingdings 2" panose="05020102010507070707" pitchFamily="18" charset="2"/>
              <a:buNone/>
              <a:defRPr/>
            </a:pPr>
            <a:endParaRPr lang="en-GB" altLang="en-US" sz="2800" dirty="0">
              <a:latin typeface="XCCW Joined 1a" pitchFamily="66" charset="0"/>
            </a:endParaRPr>
          </a:p>
          <a:p>
            <a:pPr eaLnBrk="1" hangingPunct="1">
              <a:lnSpc>
                <a:spcPct val="90000"/>
              </a:lnSpc>
              <a:defRPr/>
            </a:pPr>
            <a:endParaRPr lang="en-GB" altLang="en-US" sz="2800" dirty="0">
              <a:latin typeface="XCCW Joined 1a" pitchFamily="66" charset="0"/>
            </a:endParaRPr>
          </a:p>
        </p:txBody>
      </p:sp>
      <p:pic>
        <p:nvPicPr>
          <p:cNvPr id="21508" name="Picture 6" descr="BD0509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4913" y="5589588"/>
            <a:ext cx="11445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6130925" cy="865188"/>
          </a:xfrm>
        </p:spPr>
        <p:txBody>
          <a:bodyPr/>
          <a:lstStyle/>
          <a:p>
            <a:pPr eaLnBrk="1" hangingPunct="1"/>
            <a:r>
              <a:rPr lang="en-GB" altLang="en-US" smtClean="0">
                <a:latin typeface="XCCW Joined 1a" panose="03050602040000000000" pitchFamily="66" charset="0"/>
              </a:rPr>
              <a:t> Curriculum</a:t>
            </a:r>
          </a:p>
        </p:txBody>
      </p:sp>
      <p:sp>
        <p:nvSpPr>
          <p:cNvPr id="23555" name="Rectangle 3"/>
          <p:cNvSpPr>
            <a:spLocks noGrp="1" noChangeArrowheads="1"/>
          </p:cNvSpPr>
          <p:nvPr>
            <p:ph sz="half" idx="1"/>
          </p:nvPr>
        </p:nvSpPr>
        <p:spPr>
          <a:xfrm>
            <a:off x="323850" y="1125538"/>
            <a:ext cx="8496300" cy="5399087"/>
          </a:xfrm>
        </p:spPr>
        <p:txBody>
          <a:bodyPr/>
          <a:lstStyle/>
          <a:p>
            <a:pPr eaLnBrk="1" hangingPunct="1">
              <a:lnSpc>
                <a:spcPct val="90000"/>
              </a:lnSpc>
            </a:pPr>
            <a:r>
              <a:rPr lang="en-GB" altLang="en-US" smtClean="0">
                <a:solidFill>
                  <a:srgbClr val="FF0000"/>
                </a:solidFill>
                <a:latin typeface="Comic Sans MS" panose="030F0702030302020204" pitchFamily="66" charset="0"/>
              </a:rPr>
              <a:t>Numeracy</a:t>
            </a:r>
          </a:p>
          <a:p>
            <a:pPr eaLnBrk="1" hangingPunct="1">
              <a:lnSpc>
                <a:spcPct val="90000"/>
              </a:lnSpc>
            </a:pPr>
            <a:r>
              <a:rPr lang="en-GB" altLang="en-US" sz="1800" b="1" smtClean="0">
                <a:latin typeface="Comic Sans MS" panose="030F0702030302020204" pitchFamily="66" charset="0"/>
              </a:rPr>
              <a:t>Number – </a:t>
            </a:r>
            <a:r>
              <a:rPr lang="en-GB" altLang="en-US" sz="1800" smtClean="0">
                <a:latin typeface="Comic Sans MS" panose="030F0702030302020204" pitchFamily="66" charset="0"/>
              </a:rPr>
              <a:t>place value; partitioning; addition, subtraction, multiplication and division; numberbonds; fractions; rounding numbers; counting totals of money and giving change</a:t>
            </a:r>
          </a:p>
          <a:p>
            <a:pPr eaLnBrk="1" hangingPunct="1">
              <a:lnSpc>
                <a:spcPct val="90000"/>
              </a:lnSpc>
            </a:pPr>
            <a:r>
              <a:rPr lang="en-GB" altLang="en-US" sz="1800" b="1" smtClean="0">
                <a:latin typeface="Comic Sans MS" panose="030F0702030302020204" pitchFamily="66" charset="0"/>
              </a:rPr>
              <a:t>Shape: </a:t>
            </a:r>
            <a:r>
              <a:rPr lang="en-GB" altLang="en-US" sz="1800" smtClean="0">
                <a:latin typeface="Comic Sans MS" panose="030F0702030302020204" pitchFamily="66" charset="0"/>
              </a:rPr>
              <a:t>Properties of 2D and 3D shape, movement and direction</a:t>
            </a:r>
          </a:p>
          <a:p>
            <a:pPr eaLnBrk="1" hangingPunct="1">
              <a:lnSpc>
                <a:spcPct val="90000"/>
              </a:lnSpc>
            </a:pPr>
            <a:r>
              <a:rPr lang="en-GB" altLang="en-US" sz="1800" b="1" smtClean="0">
                <a:latin typeface="Comic Sans MS" panose="030F0702030302020204" pitchFamily="66" charset="0"/>
              </a:rPr>
              <a:t>Data Handling: </a:t>
            </a:r>
            <a:r>
              <a:rPr lang="en-GB" altLang="en-US" sz="1800" smtClean="0">
                <a:latin typeface="Comic Sans MS" panose="030F0702030302020204" pitchFamily="66" charset="0"/>
              </a:rPr>
              <a:t>pie charts, decision trees, pictograms and probability </a:t>
            </a:r>
          </a:p>
          <a:p>
            <a:pPr eaLnBrk="1" hangingPunct="1">
              <a:lnSpc>
                <a:spcPct val="90000"/>
              </a:lnSpc>
            </a:pPr>
            <a:r>
              <a:rPr lang="en-GB" altLang="en-US" sz="1800" b="1" smtClean="0">
                <a:latin typeface="Comic Sans MS" panose="030F0702030302020204" pitchFamily="66" charset="0"/>
              </a:rPr>
              <a:t>Measures: </a:t>
            </a:r>
            <a:r>
              <a:rPr lang="en-GB" altLang="en-US" sz="1800" smtClean="0">
                <a:latin typeface="Comic Sans MS" panose="030F0702030302020204" pitchFamily="66" charset="0"/>
              </a:rPr>
              <a:t>length, weight, time, area, volume and capacity </a:t>
            </a:r>
          </a:p>
          <a:p>
            <a:pPr eaLnBrk="1" hangingPunct="1">
              <a:lnSpc>
                <a:spcPct val="90000"/>
              </a:lnSpc>
            </a:pPr>
            <a:endParaRPr lang="en-GB" altLang="en-US" sz="1800" b="1" smtClean="0">
              <a:latin typeface="Comic Sans MS" panose="030F0702030302020204" pitchFamily="66" charset="0"/>
            </a:endParaRPr>
          </a:p>
          <a:p>
            <a:pPr eaLnBrk="1" hangingPunct="1">
              <a:lnSpc>
                <a:spcPct val="90000"/>
              </a:lnSpc>
            </a:pPr>
            <a:endParaRPr lang="en-GB" altLang="en-US" sz="1800" b="1" smtClean="0">
              <a:latin typeface="Comic Sans MS" panose="030F0702030302020204" pitchFamily="66" charset="0"/>
            </a:endParaRPr>
          </a:p>
          <a:p>
            <a:pPr eaLnBrk="1" hangingPunct="1">
              <a:lnSpc>
                <a:spcPct val="90000"/>
              </a:lnSpc>
            </a:pPr>
            <a:r>
              <a:rPr lang="en-GB" altLang="en-US" sz="1800" b="1" u="sng" smtClean="0">
                <a:latin typeface="Comic Sans MS" panose="030F0702030302020204" pitchFamily="66" charset="0"/>
              </a:rPr>
              <a:t>Mental Maths</a:t>
            </a:r>
          </a:p>
          <a:p>
            <a:pPr eaLnBrk="1" hangingPunct="1">
              <a:lnSpc>
                <a:spcPct val="90000"/>
              </a:lnSpc>
            </a:pPr>
            <a:r>
              <a:rPr lang="en-GB" altLang="en-US" sz="1800" smtClean="0">
                <a:latin typeface="Comic Sans MS" panose="030F0702030302020204" pitchFamily="66" charset="0"/>
              </a:rPr>
              <a:t>At home you can help your child by :</a:t>
            </a:r>
          </a:p>
          <a:p>
            <a:pPr eaLnBrk="1" hangingPunct="1">
              <a:lnSpc>
                <a:spcPct val="90000"/>
              </a:lnSpc>
              <a:buFont typeface="Wingdings 2" panose="05020102010507070707" pitchFamily="18" charset="2"/>
              <a:buNone/>
            </a:pPr>
            <a:r>
              <a:rPr lang="ga-IE" altLang="en-US" sz="1800" smtClean="0">
                <a:latin typeface="Comic Sans MS" panose="030F0702030302020204" pitchFamily="66" charset="0"/>
              </a:rPr>
              <a:t>-</a:t>
            </a:r>
            <a:r>
              <a:rPr lang="en-GB" altLang="en-US" sz="1800" smtClean="0">
                <a:latin typeface="Comic Sans MS" panose="030F0702030302020204" pitchFamily="66" charset="0"/>
              </a:rPr>
              <a:t>developing a quick recall of number bonds and multiplication and division facts, doubling and halving numbers</a:t>
            </a:r>
          </a:p>
          <a:p>
            <a:pPr eaLnBrk="1" hangingPunct="1">
              <a:lnSpc>
                <a:spcPct val="90000"/>
              </a:lnSpc>
              <a:buFont typeface="Wingdings 2" panose="05020102010507070707" pitchFamily="18" charset="2"/>
              <a:buNone/>
            </a:pPr>
            <a:r>
              <a:rPr lang="ga-IE" altLang="en-US" sz="1800" smtClean="0">
                <a:latin typeface="Comic Sans MS" panose="030F0702030302020204" pitchFamily="66" charset="0"/>
              </a:rPr>
              <a:t>-</a:t>
            </a:r>
            <a:r>
              <a:rPr lang="en-GB" altLang="en-US" sz="1800" smtClean="0">
                <a:latin typeface="Comic Sans MS" panose="030F0702030302020204" pitchFamily="66" charset="0"/>
              </a:rPr>
              <a:t>Practice word problems to develop confidence in this area</a:t>
            </a:r>
          </a:p>
          <a:p>
            <a:pPr eaLnBrk="1" hangingPunct="1">
              <a:lnSpc>
                <a:spcPct val="90000"/>
              </a:lnSpc>
              <a:buFont typeface="Wingdings 2" panose="05020102010507070707" pitchFamily="18" charset="2"/>
              <a:buNone/>
            </a:pPr>
            <a:r>
              <a:rPr lang="en-GB" altLang="en-US" sz="1800" smtClean="0">
                <a:latin typeface="Comic Sans MS" panose="030F0702030302020204" pitchFamily="66" charset="0"/>
              </a:rPr>
              <a:t>-Encourage your child to independently tell the time, count money, measure out ingredients etc. </a:t>
            </a:r>
          </a:p>
          <a:p>
            <a:pPr eaLnBrk="1" hangingPunct="1">
              <a:lnSpc>
                <a:spcPct val="90000"/>
              </a:lnSpc>
              <a:buFont typeface="Wingdings 2" panose="05020102010507070707" pitchFamily="18" charset="2"/>
              <a:buNone/>
            </a:pPr>
            <a:r>
              <a:rPr lang="en-GB" altLang="en-US" sz="1800" smtClean="0">
                <a:latin typeface="Comic Sans MS" panose="030F0702030302020204" pitchFamily="66" charset="0"/>
              </a:rPr>
              <a:t>-Revise times tables every night</a:t>
            </a:r>
          </a:p>
        </p:txBody>
      </p:sp>
      <p:pic>
        <p:nvPicPr>
          <p:cNvPr id="23556" name="Picture 5" descr="PE0325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205038"/>
            <a:ext cx="14065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https://s-media-cache-ak0.pinimg.com/236x/6a/ef/8e/6aef8eac8479ecb59de1d0945cdc2b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1288" y="49213"/>
            <a:ext cx="11874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04850"/>
            <a:ext cx="8229600" cy="1143000"/>
          </a:xfrm>
        </p:spPr>
        <p:txBody>
          <a:bodyPr/>
          <a:lstStyle/>
          <a:p>
            <a:pPr eaLnBrk="1" hangingPunct="1"/>
            <a:r>
              <a:rPr lang="ga-IE" altLang="en-US" smtClean="0">
                <a:latin typeface="XCCW Joined 1a" panose="03050602040000000000" pitchFamily="66" charset="0"/>
              </a:rPr>
              <a:t>WAU </a:t>
            </a:r>
            <a:r>
              <a:rPr lang="en-GB" altLang="en-US" smtClean="0">
                <a:latin typeface="XCCW Joined 1a" panose="03050602040000000000" pitchFamily="66" charset="0"/>
              </a:rPr>
              <a:t>Curriculum </a:t>
            </a:r>
          </a:p>
        </p:txBody>
      </p:sp>
      <p:sp>
        <p:nvSpPr>
          <p:cNvPr id="25603" name="Rectangle 3"/>
          <p:cNvSpPr>
            <a:spLocks noGrp="1" noChangeArrowheads="1"/>
          </p:cNvSpPr>
          <p:nvPr>
            <p:ph sz="half" idx="1"/>
          </p:nvPr>
        </p:nvSpPr>
        <p:spPr>
          <a:xfrm>
            <a:off x="1173163" y="1981200"/>
            <a:ext cx="7359650" cy="4114800"/>
          </a:xfrm>
        </p:spPr>
        <p:txBody>
          <a:bodyPr/>
          <a:lstStyle/>
          <a:p>
            <a:pPr eaLnBrk="1" hangingPunct="1"/>
            <a:r>
              <a:rPr lang="en-GB" altLang="en-US" sz="2800" smtClean="0">
                <a:solidFill>
                  <a:srgbClr val="FF0000"/>
                </a:solidFill>
                <a:latin typeface="Comic Sans MS" panose="030F0702030302020204" pitchFamily="66" charset="0"/>
              </a:rPr>
              <a:t>World Around Us</a:t>
            </a:r>
          </a:p>
          <a:p>
            <a:pPr eaLnBrk="1" hangingPunct="1"/>
            <a:r>
              <a:rPr lang="en-GB" altLang="en-US" sz="2800" u="sng" smtClean="0">
                <a:latin typeface="Comic Sans MS" panose="030F0702030302020204" pitchFamily="66" charset="0"/>
              </a:rPr>
              <a:t>Geography History Science</a:t>
            </a:r>
          </a:p>
          <a:p>
            <a:pPr eaLnBrk="1" hangingPunct="1"/>
            <a:r>
              <a:rPr lang="en-GB" altLang="en-US" sz="2800" smtClean="0">
                <a:latin typeface="Comic Sans MS" panose="030F0702030302020204" pitchFamily="66" charset="0"/>
              </a:rPr>
              <a:t>Wonderful M</a:t>
            </a:r>
            <a:r>
              <a:rPr lang="ga-IE" altLang="en-US" sz="2800" smtClean="0">
                <a:latin typeface="Comic Sans MS" panose="030F0702030302020204" pitchFamily="66" charset="0"/>
              </a:rPr>
              <a:t>e: The human body</a:t>
            </a:r>
            <a:endParaRPr lang="en-GB" altLang="en-US" sz="2800" smtClean="0">
              <a:latin typeface="Comic Sans MS" panose="030F0702030302020204" pitchFamily="66" charset="0"/>
            </a:endParaRPr>
          </a:p>
          <a:p>
            <a:pPr eaLnBrk="1" hangingPunct="1"/>
            <a:r>
              <a:rPr lang="en-GB" altLang="en-US" sz="2800" smtClean="0">
                <a:latin typeface="Comic Sans MS" panose="030F0702030302020204" pitchFamily="66" charset="0"/>
              </a:rPr>
              <a:t>The Rainforest</a:t>
            </a:r>
          </a:p>
          <a:p>
            <a:pPr eaLnBrk="1" hangingPunct="1"/>
            <a:r>
              <a:rPr lang="en-GB" altLang="en-US" sz="2800" smtClean="0">
                <a:latin typeface="Comic Sans MS" panose="030F0702030302020204" pitchFamily="66" charset="0"/>
              </a:rPr>
              <a:t>St. Patrick and Ireland</a:t>
            </a:r>
          </a:p>
          <a:p>
            <a:pPr eaLnBrk="1" hangingPunct="1"/>
            <a:r>
              <a:rPr lang="en-GB" altLang="en-US" sz="2800" smtClean="0">
                <a:latin typeface="Comic Sans MS" panose="030F0702030302020204" pitchFamily="66" charset="0"/>
              </a:rPr>
              <a:t>Fairtrade</a:t>
            </a:r>
          </a:p>
          <a:p>
            <a:pPr eaLnBrk="1" hangingPunct="1"/>
            <a:r>
              <a:rPr lang="en-GB" altLang="en-US" sz="2800" smtClean="0">
                <a:latin typeface="Comic Sans MS" panose="030F0702030302020204" pitchFamily="66" charset="0"/>
              </a:rPr>
              <a:t>Space</a:t>
            </a:r>
          </a:p>
          <a:p>
            <a:pPr eaLnBrk="1" hangingPunct="1">
              <a:buFont typeface="Wingdings" panose="05000000000000000000" pitchFamily="2" charset="2"/>
              <a:buNone/>
            </a:pPr>
            <a:endParaRPr lang="en-GB" altLang="en-US" sz="1800" smtClean="0">
              <a:latin typeface="Comic Sans MS" panose="030F0702030302020204" pitchFamily="66" charset="0"/>
            </a:endParaRPr>
          </a:p>
          <a:p>
            <a:pPr eaLnBrk="1" hangingPunct="1">
              <a:buFont typeface="Wingdings" panose="05000000000000000000" pitchFamily="2" charset="2"/>
              <a:buNone/>
            </a:pPr>
            <a:endParaRPr lang="en-GB" altLang="en-US" sz="1800" b="1" smtClean="0">
              <a:latin typeface="Comic Sans MS" panose="030F0702030302020204" pitchFamily="66" charset="0"/>
            </a:endParaRPr>
          </a:p>
          <a:p>
            <a:pPr eaLnBrk="1" hangingPunct="1"/>
            <a:endParaRPr lang="en-GB" altLang="en-US" sz="1800" b="1" smtClean="0">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457200" y="333375"/>
            <a:ext cx="8229600" cy="1150938"/>
          </a:xfrm>
        </p:spPr>
        <p:txBody>
          <a:bodyPr/>
          <a:lstStyle/>
          <a:p>
            <a:r>
              <a:rPr lang="en-GB" altLang="en-US" smtClean="0"/>
              <a:t>Religion - Sacraments</a:t>
            </a:r>
          </a:p>
        </p:txBody>
      </p:sp>
      <p:sp>
        <p:nvSpPr>
          <p:cNvPr id="27651" name="Content Placeholder 5"/>
          <p:cNvSpPr>
            <a:spLocks noGrp="1" noChangeArrowheads="1"/>
          </p:cNvSpPr>
          <p:nvPr>
            <p:ph idx="1"/>
          </p:nvPr>
        </p:nvSpPr>
        <p:spPr>
          <a:xfrm>
            <a:off x="457200" y="2133600"/>
            <a:ext cx="8229600" cy="4191000"/>
          </a:xfrm>
        </p:spPr>
        <p:txBody>
          <a:bodyPr/>
          <a:lstStyle/>
          <a:p>
            <a:r>
              <a:rPr lang="en-GB" altLang="en-US" smtClean="0">
                <a:latin typeface="Comic Sans MS" panose="030F0702030302020204" pitchFamily="66" charset="0"/>
              </a:rPr>
              <a:t>P5 will receive the sacrament of Holy Communion on 19</a:t>
            </a:r>
            <a:r>
              <a:rPr lang="en-GB" altLang="en-US" baseline="30000" smtClean="0">
                <a:latin typeface="Comic Sans MS" panose="030F0702030302020204" pitchFamily="66" charset="0"/>
              </a:rPr>
              <a:t>th</a:t>
            </a:r>
            <a:r>
              <a:rPr lang="en-GB" altLang="en-US" smtClean="0">
                <a:latin typeface="Comic Sans MS" panose="030F0702030302020204" pitchFamily="66" charset="0"/>
              </a:rPr>
              <a:t> September</a:t>
            </a:r>
          </a:p>
          <a:p>
            <a:r>
              <a:rPr lang="en-GB" altLang="en-US" smtClean="0">
                <a:latin typeface="Comic Sans MS" panose="030F0702030302020204" pitchFamily="66" charset="0"/>
              </a:rPr>
              <a:t>P4 will receive the Sacrament of Reconciliation on </a:t>
            </a:r>
            <a:r>
              <a:rPr lang="ga-IE" altLang="en-US" smtClean="0">
                <a:latin typeface="Comic Sans MS" panose="030F0702030302020204" pitchFamily="66" charset="0"/>
              </a:rPr>
              <a:t>22nd</a:t>
            </a:r>
            <a:r>
              <a:rPr lang="en-GB" altLang="en-US" smtClean="0">
                <a:latin typeface="Comic Sans MS" panose="030F0702030302020204" pitchFamily="66" charset="0"/>
              </a:rPr>
              <a:t> October at 11am</a:t>
            </a:r>
          </a:p>
          <a:p>
            <a:r>
              <a:rPr lang="en-GB" altLang="en-US" smtClean="0">
                <a:latin typeface="Comic Sans MS" panose="030F0702030302020204" pitchFamily="66" charset="0"/>
              </a:rPr>
              <a:t>P4 will receive the sacrament of Holy Communion on 15th May 2021</a:t>
            </a:r>
          </a:p>
          <a:p>
            <a:r>
              <a:rPr lang="en-GB" altLang="en-US" smtClean="0">
                <a:latin typeface="Comic Sans MS" panose="030F0702030302020204" pitchFamily="66" charset="0"/>
              </a:rPr>
              <a:t>Children will follow the Grow in Love programme</a:t>
            </a:r>
          </a:p>
          <a:p>
            <a:r>
              <a:rPr lang="en-GB" altLang="en-US" smtClean="0">
                <a:latin typeface="Comic Sans MS" panose="030F0702030302020204" pitchFamily="66" charset="0"/>
              </a:rPr>
              <a:t>Children will watch mass online in school</a:t>
            </a:r>
          </a:p>
          <a:p>
            <a:endParaRPr lang="en-GB" altLang="en-US" smtClean="0"/>
          </a:p>
          <a:p>
            <a:endParaRPr lang="en-GB" alt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908050"/>
            <a:ext cx="8229600" cy="1143000"/>
          </a:xfrm>
        </p:spPr>
        <p:txBody>
          <a:bodyPr/>
          <a:lstStyle/>
          <a:p>
            <a:pPr algn="ctr" eaLnBrk="1" hangingPunct="1"/>
            <a:r>
              <a:rPr lang="en-GB" altLang="en-US" sz="4500" dirty="0" smtClean="0">
                <a:latin typeface="XCCW Joined 1a" panose="03050602040000000000" pitchFamily="66" charset="0"/>
              </a:rPr>
              <a:t>PE</a:t>
            </a:r>
            <a:br>
              <a:rPr lang="en-GB" altLang="en-US" sz="4500" dirty="0" smtClean="0">
                <a:latin typeface="XCCW Joined 1a" panose="03050602040000000000" pitchFamily="66" charset="0"/>
              </a:rPr>
            </a:br>
            <a:endParaRPr lang="en-GB" altLang="en-US" sz="4500" dirty="0" smtClean="0">
              <a:latin typeface="XCCW Joined 1a" panose="03050602040000000000" pitchFamily="66" charset="0"/>
            </a:endParaRPr>
          </a:p>
        </p:txBody>
      </p:sp>
      <p:sp>
        <p:nvSpPr>
          <p:cNvPr id="28675" name="Rectangle 4"/>
          <p:cNvSpPr>
            <a:spLocks noGrp="1" noChangeArrowheads="1"/>
          </p:cNvSpPr>
          <p:nvPr>
            <p:ph idx="1"/>
          </p:nvPr>
        </p:nvSpPr>
        <p:spPr>
          <a:xfrm>
            <a:off x="179388" y="908050"/>
            <a:ext cx="8785225" cy="5689600"/>
          </a:xfrm>
        </p:spPr>
        <p:txBody>
          <a:bodyPr/>
          <a:lstStyle/>
          <a:p>
            <a:pPr marL="0" indent="0" eaLnBrk="1" hangingPunct="1">
              <a:lnSpc>
                <a:spcPct val="80000"/>
              </a:lnSpc>
              <a:buFont typeface="Wingdings 2" panose="05020102010507070707" pitchFamily="18" charset="2"/>
              <a:buNone/>
            </a:pPr>
            <a:endParaRPr lang="en-GB" altLang="en-US" dirty="0" smtClean="0">
              <a:latin typeface="Comic Sans MS" panose="030F0702030302020204" pitchFamily="66" charset="0"/>
            </a:endParaRPr>
          </a:p>
          <a:p>
            <a:pPr marL="0" indent="0" eaLnBrk="1" hangingPunct="1">
              <a:lnSpc>
                <a:spcPct val="80000"/>
              </a:lnSpc>
            </a:pPr>
            <a:r>
              <a:rPr lang="en-GB" altLang="en-US" dirty="0" smtClean="0">
                <a:latin typeface="Comic Sans MS" panose="030F0702030302020204" pitchFamily="66" charset="0"/>
              </a:rPr>
              <a:t>Dance</a:t>
            </a:r>
          </a:p>
          <a:p>
            <a:pPr marL="0" indent="0" eaLnBrk="1" hangingPunct="1">
              <a:lnSpc>
                <a:spcPct val="80000"/>
              </a:lnSpc>
            </a:pPr>
            <a:r>
              <a:rPr lang="en-GB" altLang="en-US" dirty="0" smtClean="0">
                <a:latin typeface="Comic Sans MS" panose="030F0702030302020204" pitchFamily="66" charset="0"/>
              </a:rPr>
              <a:t>Games</a:t>
            </a:r>
          </a:p>
          <a:p>
            <a:pPr marL="0" indent="0" eaLnBrk="1" hangingPunct="1">
              <a:lnSpc>
                <a:spcPct val="80000"/>
              </a:lnSpc>
            </a:pPr>
            <a:r>
              <a:rPr lang="en-GB" altLang="en-US" dirty="0" smtClean="0">
                <a:latin typeface="Comic Sans MS" panose="030F0702030302020204" pitchFamily="66" charset="0"/>
              </a:rPr>
              <a:t>Athletics</a:t>
            </a:r>
          </a:p>
          <a:p>
            <a:pPr marL="0" indent="0" eaLnBrk="1" hangingPunct="1">
              <a:lnSpc>
                <a:spcPct val="80000"/>
              </a:lnSpc>
            </a:pPr>
            <a:r>
              <a:rPr lang="en-GB" altLang="en-US" dirty="0" smtClean="0">
                <a:latin typeface="Comic Sans MS" panose="030F0702030302020204" pitchFamily="66" charset="0"/>
              </a:rPr>
              <a:t>Gymnastics</a:t>
            </a:r>
          </a:p>
          <a:p>
            <a:pPr marL="0" indent="0" eaLnBrk="1" hangingPunct="1">
              <a:lnSpc>
                <a:spcPct val="80000"/>
              </a:lnSpc>
            </a:pPr>
            <a:endParaRPr lang="en-GB" altLang="en-US" dirty="0" smtClean="0">
              <a:latin typeface="Comic Sans MS" panose="030F0702030302020204" pitchFamily="66" charset="0"/>
            </a:endParaRPr>
          </a:p>
          <a:p>
            <a:pPr marL="0" indent="0" eaLnBrk="1" hangingPunct="1">
              <a:lnSpc>
                <a:spcPct val="80000"/>
              </a:lnSpc>
            </a:pPr>
            <a:r>
              <a:rPr lang="en-GB" altLang="en-US" dirty="0" smtClean="0">
                <a:latin typeface="Comic Sans MS" panose="030F0702030302020204" pitchFamily="66" charset="0"/>
              </a:rPr>
              <a:t>Ensure your child has plain navy joggers/leggings, PE </a:t>
            </a:r>
            <a:r>
              <a:rPr lang="en-GB" altLang="en-US" dirty="0" smtClean="0">
                <a:latin typeface="Comic Sans MS" panose="030F0702030302020204" pitchFamily="66" charset="0"/>
              </a:rPr>
              <a:t>t-shirt</a:t>
            </a:r>
            <a:r>
              <a:rPr lang="en-GB" altLang="en-US" dirty="0" smtClean="0">
                <a:latin typeface="Comic Sans MS" panose="030F0702030302020204" pitchFamily="66" charset="0"/>
              </a:rPr>
              <a:t>, trainers and school cardigan/jumper which they will wear to school every Wednesday.</a:t>
            </a:r>
          </a:p>
          <a:p>
            <a:pPr marL="0" indent="0" eaLnBrk="1" hangingPunct="1">
              <a:lnSpc>
                <a:spcPct val="80000"/>
              </a:lnSpc>
            </a:pPr>
            <a:r>
              <a:rPr lang="en-GB" altLang="en-US" dirty="0" smtClean="0">
                <a:latin typeface="Comic Sans MS" panose="030F0702030302020204" pitchFamily="66" charset="0"/>
              </a:rPr>
              <a:t>We hope to introduce a school quarter zip as soon as possible </a:t>
            </a:r>
            <a:r>
              <a:rPr lang="en-GB" altLang="en-US" dirty="0" smtClean="0">
                <a:latin typeface="Comic Sans MS" panose="030F0702030302020204" pitchFamily="66" charset="0"/>
              </a:rPr>
              <a:t>which </a:t>
            </a:r>
            <a:r>
              <a:rPr lang="en-GB" altLang="en-US" dirty="0" smtClean="0">
                <a:latin typeface="Comic Sans MS" panose="030F0702030302020204" pitchFamily="66" charset="0"/>
              </a:rPr>
              <a:t>can be worn on PE day.</a:t>
            </a:r>
            <a:endParaRPr lang="ga-IE" altLang="en-US" dirty="0" smtClean="0">
              <a:latin typeface="Comic Sans MS" panose="030F0702030302020204" pitchFamily="66" charset="0"/>
            </a:endParaRPr>
          </a:p>
          <a:p>
            <a:pPr marL="0" indent="0" eaLnBrk="1" hangingPunct="1">
              <a:lnSpc>
                <a:spcPct val="80000"/>
              </a:lnSpc>
              <a:buFont typeface="Wingdings 2" panose="05020102010507070707" pitchFamily="18" charset="2"/>
              <a:buNone/>
            </a:pPr>
            <a:r>
              <a:rPr lang="ga-IE" altLang="en-US" dirty="0" smtClean="0">
                <a:latin typeface="Comic Sans MS" panose="030F0702030302020204" pitchFamily="66" charset="0"/>
              </a:rPr>
              <a:t>PE is </a:t>
            </a:r>
            <a:r>
              <a:rPr lang="en-GB" altLang="en-US" dirty="0" smtClean="0">
                <a:latin typeface="Comic Sans MS" panose="030F0702030302020204" pitchFamily="66" charset="0"/>
              </a:rPr>
              <a:t>every Wednesday 2.00 </a:t>
            </a:r>
            <a:r>
              <a:rPr lang="en-GB" altLang="en-US" dirty="0" smtClean="0">
                <a:latin typeface="Comic Sans MS" panose="030F0702030302020204" pitchFamily="66" charset="0"/>
              </a:rPr>
              <a:t>– 3.00</a:t>
            </a:r>
          </a:p>
          <a:p>
            <a:pPr marL="0" indent="0" eaLnBrk="1" hangingPunct="1">
              <a:lnSpc>
                <a:spcPct val="80000"/>
              </a:lnSpc>
              <a:buFont typeface="Wingdings 2" panose="05020102010507070707" pitchFamily="18" charset="2"/>
              <a:buNone/>
            </a:pPr>
            <a:r>
              <a:rPr lang="en-GB" altLang="en-US" dirty="0" smtClean="0">
                <a:latin typeface="Comic Sans MS" panose="030F0702030302020204" pitchFamily="66" charset="0"/>
              </a:rPr>
              <a:t>Children will also participate in the daily mile, ensuring they get regular daily exercise and work breaks.</a:t>
            </a:r>
            <a:endParaRPr lang="ga-IE" altLang="en-US" dirty="0" smtClean="0">
              <a:latin typeface="Comic Sans MS" panose="030F0702030302020204" pitchFamily="66"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275</TotalTime>
  <Pages>0</Pages>
  <Words>1268</Words>
  <Characters>0</Characters>
  <Application>Microsoft Office PowerPoint</Application>
  <PresentationFormat>On-screen Show (4:3)</PresentationFormat>
  <Lines>0</Lines>
  <Paragraphs>134</Paragraphs>
  <Slides>20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Times New Roman</vt:lpstr>
      <vt:lpstr>Arial</vt:lpstr>
      <vt:lpstr>Calibri</vt:lpstr>
      <vt:lpstr>Constantia</vt:lpstr>
      <vt:lpstr>Wingdings 2</vt:lpstr>
      <vt:lpstr>XCCW Joined 1a</vt:lpstr>
      <vt:lpstr>Comic Sans MS</vt:lpstr>
      <vt:lpstr>Wingdings</vt:lpstr>
      <vt:lpstr>Flow</vt:lpstr>
      <vt:lpstr>Welcome to Primary 4/5</vt:lpstr>
      <vt:lpstr>General Routines      </vt:lpstr>
      <vt:lpstr>PowerPoint Presentation</vt:lpstr>
      <vt:lpstr>Literacy</vt:lpstr>
      <vt:lpstr>Phonics</vt:lpstr>
      <vt:lpstr> Curriculum</vt:lpstr>
      <vt:lpstr>WAU Curriculum </vt:lpstr>
      <vt:lpstr>Religion - Sacraments</vt:lpstr>
      <vt:lpstr>PE </vt:lpstr>
      <vt:lpstr>PowerPoint Presentation</vt:lpstr>
      <vt:lpstr>PowerPoint Presentation</vt:lpstr>
      <vt:lpstr>Nurture Group/PDMU</vt:lpstr>
      <vt:lpstr>PowerPoint Presentation</vt:lpstr>
      <vt:lpstr>Homework</vt:lpstr>
      <vt:lpstr>Class Behaviour Code</vt:lpstr>
      <vt:lpstr>How can I help my child?</vt:lpstr>
      <vt:lpstr>Other Information</vt:lpstr>
      <vt:lpstr>Child Protection</vt:lpstr>
      <vt:lpstr>Aims for your child</vt:lpstr>
      <vt:lpstr>PowerPoint Presentation</vt:lpstr>
    </vt:vector>
  </TitlesOfParts>
  <Manager/>
  <Company>Western Education and Library Board</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P3</dc:title>
  <dc:subject/>
  <dc:creator>Teacher</dc:creator>
  <cp:keywords/>
  <dc:description/>
  <cp:lastModifiedBy>Denise Moore</cp:lastModifiedBy>
  <cp:revision>69</cp:revision>
  <cp:lastPrinted>2018-09-06T15:34:18Z</cp:lastPrinted>
  <dcterms:created xsi:type="dcterms:W3CDTF">2006-09-20T13:43:07Z</dcterms:created>
  <dcterms:modified xsi:type="dcterms:W3CDTF">2020-09-10T21:04:28Z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2057-10.2.0.5824</vt:lpwstr>
  </property>
</Properties>
</file>