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8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4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7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9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9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0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2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9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5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F7D873-7AFC-4A4B-85C9-9C889A2037E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cni.com/attachments/article/51/PPTC%20Entrance%20Assessment%20Registration%20Form%20Guidance%20Notes%202020-21%20Sept%202020%20Update.pdf" TargetMode="External"/><Relationship Id="rId2" Type="http://schemas.openxmlformats.org/officeDocument/2006/relationships/hyperlink" Target="http://pptcni.com/attachments/article/51/PPTC%20Entrance%20Assessment%20Registration%20Form%202020-21%20Sept%202020%20Updat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qe.org.uk/registration-202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a-IE" dirty="0" err="1" smtClean="0"/>
              <a:t>Transfer</a:t>
            </a:r>
            <a:r>
              <a:rPr lang="ga-IE" dirty="0" smtClean="0"/>
              <a:t> </a:t>
            </a:r>
            <a:r>
              <a:rPr lang="ga-IE" dirty="0" err="1" smtClean="0"/>
              <a:t>Test</a:t>
            </a:r>
            <a:r>
              <a:rPr lang="ga-IE" dirty="0" smtClean="0"/>
              <a:t> 2020/2021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a-IE" dirty="0" err="1" smtClean="0"/>
              <a:t>St</a:t>
            </a:r>
            <a:r>
              <a:rPr lang="ga-IE" dirty="0" smtClean="0"/>
              <a:t> Brigid’s </a:t>
            </a:r>
            <a:r>
              <a:rPr lang="ga-IE" dirty="0" err="1" smtClean="0"/>
              <a:t>Primary</a:t>
            </a:r>
            <a:r>
              <a:rPr lang="ga-IE" dirty="0" smtClean="0"/>
              <a:t> </a:t>
            </a:r>
            <a:r>
              <a:rPr lang="ga-IE" dirty="0" err="1" smtClean="0"/>
              <a:t>School</a:t>
            </a:r>
            <a:r>
              <a:rPr lang="ga-I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err="1" smtClean="0"/>
              <a:t>Key</a:t>
            </a:r>
            <a:r>
              <a:rPr lang="ga-IE" dirty="0" smtClean="0"/>
              <a:t> </a:t>
            </a:r>
            <a:r>
              <a:rPr lang="ga-IE" dirty="0" err="1" smtClean="0"/>
              <a:t>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9th October- AQE registration closes</a:t>
            </a:r>
          </a:p>
          <a:p>
            <a:r>
              <a:rPr lang="en-GB" dirty="0" smtClean="0"/>
              <a:t>16th October @ 2pm – GL registration close</a:t>
            </a:r>
          </a:p>
          <a:p>
            <a:r>
              <a:rPr lang="en-GB" dirty="0" smtClean="0"/>
              <a:t>9th January – AQE Paper 1</a:t>
            </a:r>
          </a:p>
          <a:p>
            <a:r>
              <a:rPr lang="en-GB" dirty="0" smtClean="0"/>
              <a:t>16th January – AQE Paper 2</a:t>
            </a:r>
          </a:p>
          <a:p>
            <a:r>
              <a:rPr lang="en-GB" dirty="0" smtClean="0"/>
              <a:t>23rd January AQE Paper 3</a:t>
            </a:r>
          </a:p>
          <a:p>
            <a:r>
              <a:rPr lang="en-GB" dirty="0" smtClean="0"/>
              <a:t>30th January – GL Paper </a:t>
            </a:r>
          </a:p>
          <a:p>
            <a:r>
              <a:rPr lang="en-GB" dirty="0" smtClean="0"/>
              <a:t>6th March – GL and AQE results released.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2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GL </a:t>
            </a:r>
            <a:r>
              <a:rPr lang="ga-IE" dirty="0" err="1" smtClean="0"/>
              <a:t>Information</a:t>
            </a:r>
            <a:r>
              <a:rPr lang="ga-I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2 sets sat on the same day. </a:t>
            </a:r>
          </a:p>
          <a:p>
            <a:r>
              <a:rPr lang="en-GB" dirty="0" smtClean="0"/>
              <a:t>English is first – 60 minutes for 60 questions </a:t>
            </a:r>
            <a:r>
              <a:rPr lang="en-GB" dirty="0" smtClean="0">
                <a:solidFill>
                  <a:srgbClr val="00B0F0"/>
                </a:solidFill>
              </a:rPr>
              <a:t>(+10 minutes)</a:t>
            </a:r>
          </a:p>
          <a:p>
            <a:r>
              <a:rPr lang="en-GB" dirty="0" smtClean="0"/>
              <a:t>Maths is second – 50 minutes for 45 questions </a:t>
            </a:r>
            <a:r>
              <a:rPr lang="en-GB" dirty="0" smtClean="0">
                <a:solidFill>
                  <a:srgbClr val="00B0F0"/>
                </a:solidFill>
              </a:rPr>
              <a:t>(+5 minutes)</a:t>
            </a:r>
          </a:p>
          <a:p>
            <a:r>
              <a:rPr lang="en-GB" dirty="0" smtClean="0"/>
              <a:t>The questions are multiple choice and the answers are recorded on a separate computer marked sheet. </a:t>
            </a:r>
          </a:p>
          <a:p>
            <a:r>
              <a:rPr lang="en-GB" dirty="0" smtClean="0"/>
              <a:t>Parents are asked to select 3 choices of test centres. </a:t>
            </a:r>
          </a:p>
          <a:p>
            <a:r>
              <a:rPr lang="en-GB" dirty="0" smtClean="0"/>
              <a:t>There is </a:t>
            </a:r>
            <a:r>
              <a:rPr lang="en-GB" u="sng" dirty="0" smtClean="0">
                <a:solidFill>
                  <a:srgbClr val="00B0F0"/>
                </a:solidFill>
              </a:rPr>
              <a:t>no</a:t>
            </a:r>
            <a:r>
              <a:rPr lang="en-GB" dirty="0" smtClean="0"/>
              <a:t> fee to register for the assessment. </a:t>
            </a:r>
          </a:p>
          <a:p>
            <a:r>
              <a:rPr lang="en-GB" dirty="0" smtClean="0"/>
              <a:t>To be considered for special circumstances, forms can be found on the GL website.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8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GL </a:t>
            </a:r>
            <a:r>
              <a:rPr lang="en-GB" dirty="0" smtClean="0"/>
              <a:t>Registration</a:t>
            </a:r>
            <a:r>
              <a:rPr lang="ga-I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pptcni.com/attachments/article/51/PPTC%20Entrance%20Assessment%20Registration%20Form%202020-21%20Sept%202020%20Update.pdf</a:t>
            </a:r>
            <a:endParaRPr lang="ga-IE" dirty="0" smtClean="0"/>
          </a:p>
          <a:p>
            <a:r>
              <a:rPr lang="en-GB" dirty="0" smtClean="0"/>
              <a:t>You may use </a:t>
            </a:r>
            <a:r>
              <a:rPr lang="ga-IE" dirty="0" smtClean="0"/>
              <a:t>this </a:t>
            </a:r>
            <a:r>
              <a:rPr lang="en-GB" dirty="0" smtClean="0"/>
              <a:t>application</a:t>
            </a:r>
            <a:r>
              <a:rPr lang="ga-IE" dirty="0" smtClean="0"/>
              <a:t> </a:t>
            </a:r>
            <a:r>
              <a:rPr lang="ga-IE" dirty="0" smtClean="0"/>
              <a:t>form </a:t>
            </a:r>
            <a:r>
              <a:rPr lang="en-GB" dirty="0" smtClean="0"/>
              <a:t>to register for the </a:t>
            </a:r>
            <a:r>
              <a:rPr lang="ga-IE" dirty="0" smtClean="0"/>
              <a:t>GL </a:t>
            </a:r>
            <a:r>
              <a:rPr lang="en-GB" dirty="0" smtClean="0"/>
              <a:t>assessment</a:t>
            </a:r>
            <a:r>
              <a:rPr lang="ga-IE" dirty="0" smtClean="0"/>
              <a:t>. </a:t>
            </a:r>
            <a:endParaRPr lang="ga-IE" dirty="0" smtClean="0"/>
          </a:p>
          <a:p>
            <a:r>
              <a:rPr lang="ga-IE" dirty="0" smtClean="0"/>
              <a:t>Form </a:t>
            </a:r>
            <a:r>
              <a:rPr lang="en-GB" dirty="0" smtClean="0"/>
              <a:t>to be returned</a:t>
            </a:r>
            <a:r>
              <a:rPr lang="ga-IE" dirty="0" smtClean="0"/>
              <a:t> </a:t>
            </a:r>
            <a:r>
              <a:rPr lang="en-GB" dirty="0" smtClean="0"/>
              <a:t>to first choice of test centre</a:t>
            </a:r>
            <a:r>
              <a:rPr lang="ga-IE" dirty="0" smtClean="0"/>
              <a:t>. </a:t>
            </a:r>
            <a:endParaRPr lang="ga-IE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pptcni.com/attachments/article/51/PPTC%20Entrance%20Assessment%20Registration%20Form%20Guidance%20Notes%202020-21%20Sept%202020%20Update.pdf</a:t>
            </a:r>
            <a:endParaRPr lang="ga-IE" dirty="0" smtClean="0"/>
          </a:p>
          <a:p>
            <a:r>
              <a:rPr lang="en-GB" dirty="0" smtClean="0"/>
              <a:t>Guidance notes found </a:t>
            </a:r>
            <a:r>
              <a:rPr lang="ga-IE" dirty="0" smtClean="0"/>
              <a:t>in </a:t>
            </a:r>
            <a:r>
              <a:rPr lang="en-GB" dirty="0" smtClean="0"/>
              <a:t>the above link</a:t>
            </a:r>
            <a:r>
              <a:rPr lang="ga-IE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4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AQE </a:t>
            </a:r>
            <a:r>
              <a:rPr lang="ga-IE" dirty="0" err="1" smtClean="0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3 test</a:t>
            </a:r>
            <a:r>
              <a:rPr lang="ga-IE" dirty="0" smtClean="0"/>
              <a:t>s</a:t>
            </a:r>
            <a:r>
              <a:rPr lang="en-GB" dirty="0" smtClean="0"/>
              <a:t>, sat over 3 consecutive Saturdays, 9th, 16th, 23rd January. </a:t>
            </a:r>
          </a:p>
          <a:p>
            <a:r>
              <a:rPr lang="en-GB" dirty="0" smtClean="0"/>
              <a:t>Test is 70 minutes (+10 </a:t>
            </a:r>
            <a:r>
              <a:rPr lang="en-GB" dirty="0" err="1" smtClean="0"/>
              <a:t>mins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The answers for these questions should be written on the test booklet. </a:t>
            </a:r>
          </a:p>
          <a:p>
            <a:r>
              <a:rPr lang="en-GB" dirty="0" smtClean="0"/>
              <a:t>2 best test scores from the 3 tests sat are combined to give an overall </a:t>
            </a:r>
            <a:r>
              <a:rPr lang="ga-IE" dirty="0" err="1" smtClean="0"/>
              <a:t>result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a fee to sit this test, payable on the AQE website.  </a:t>
            </a:r>
          </a:p>
          <a:p>
            <a:r>
              <a:rPr lang="en-GB" dirty="0" smtClean="0"/>
              <a:t>Please register ASAP. </a:t>
            </a:r>
            <a:endParaRPr lang="ga-IE" dirty="0" smtClean="0"/>
          </a:p>
          <a:p>
            <a:r>
              <a:rPr lang="en-GB" dirty="0">
                <a:hlinkClick r:id="rId2"/>
              </a:rPr>
              <a:t>https://aqe.org.uk/registration-2020</a:t>
            </a:r>
            <a:r>
              <a:rPr lang="en-GB" dirty="0" smtClean="0">
                <a:hlinkClick r:id="rId2"/>
              </a:rPr>
              <a:t>/</a:t>
            </a:r>
            <a:r>
              <a:rPr lang="ga-I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09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err="1" smtClean="0"/>
              <a:t>Transfer</a:t>
            </a:r>
            <a:r>
              <a:rPr lang="ga-IE" dirty="0" smtClean="0"/>
              <a:t> </a:t>
            </a:r>
            <a:r>
              <a:rPr lang="ga-IE" dirty="0" err="1" smtClean="0"/>
              <a:t>preparation</a:t>
            </a:r>
            <a:r>
              <a:rPr lang="ga-IE" dirty="0" smtClean="0"/>
              <a:t> at </a:t>
            </a:r>
            <a:r>
              <a:rPr lang="ga-IE" dirty="0" err="1" smtClean="0"/>
              <a:t>St</a:t>
            </a:r>
            <a:r>
              <a:rPr lang="ga-IE" dirty="0" smtClean="0"/>
              <a:t> Brigid’s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receive homework packs with Transfer related work. </a:t>
            </a:r>
          </a:p>
          <a:p>
            <a:r>
              <a:rPr lang="en-GB" dirty="0" smtClean="0"/>
              <a:t>Children will begin by sitting 1 test in school and 1 at home. </a:t>
            </a:r>
          </a:p>
          <a:p>
            <a:r>
              <a:rPr lang="en-GB" dirty="0" smtClean="0"/>
              <a:t>This will gradually increase as we get closer to the test. </a:t>
            </a:r>
          </a:p>
          <a:p>
            <a:r>
              <a:rPr lang="en-GB" dirty="0" smtClean="0"/>
              <a:t>Children’s well-being is paramount. </a:t>
            </a:r>
          </a:p>
          <a:p>
            <a:r>
              <a:rPr lang="en-GB" dirty="0" smtClean="0"/>
              <a:t>1 hour of homework anticipated per night. </a:t>
            </a:r>
          </a:p>
          <a:p>
            <a:r>
              <a:rPr lang="en-GB" dirty="0" smtClean="0"/>
              <a:t>Please sign all homework.</a:t>
            </a:r>
          </a:p>
        </p:txBody>
      </p:sp>
    </p:spTree>
    <p:extLst>
      <p:ext uri="{BB962C8B-B14F-4D97-AF65-F5344CB8AC3E}">
        <p14:creationId xmlns:p14="http://schemas.microsoft.com/office/powerpoint/2010/main" val="2940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err="1" smtClean="0"/>
              <a:t>Home</a:t>
            </a:r>
            <a:r>
              <a:rPr lang="ga-IE" dirty="0" smtClean="0"/>
              <a:t>/</a:t>
            </a:r>
            <a:r>
              <a:rPr lang="ga-IE" dirty="0" err="1" smtClean="0"/>
              <a:t>School</a:t>
            </a:r>
            <a:r>
              <a:rPr lang="ga-IE" dirty="0" smtClean="0"/>
              <a:t> </a:t>
            </a:r>
            <a:r>
              <a:rPr lang="ga-IE" dirty="0" err="1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Teachers can be contacted through Seesaw. Vitally important you are connected to both Class and Family app. </a:t>
            </a:r>
          </a:p>
          <a:p>
            <a:r>
              <a:rPr lang="en-GB" dirty="0" smtClean="0"/>
              <a:t>Note on front of test paper, any key questions that your child found particularly difficult. </a:t>
            </a:r>
          </a:p>
          <a:p>
            <a:r>
              <a:rPr lang="en-GB" dirty="0" smtClean="0"/>
              <a:t>P7 parent/teacher meeting week beginning, 5th October.</a:t>
            </a:r>
          </a:p>
          <a:p>
            <a:r>
              <a:rPr lang="en-GB" dirty="0" smtClean="0"/>
              <a:t>If you need to meet your child’s teacher before then please contact us.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6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382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Transfer Test 2020/2021</vt:lpstr>
      <vt:lpstr>Key dates</vt:lpstr>
      <vt:lpstr>GL Information </vt:lpstr>
      <vt:lpstr>GL Registration </vt:lpstr>
      <vt:lpstr>AQE Information</vt:lpstr>
      <vt:lpstr>Transfer preparation at St Brigid’s</vt:lpstr>
      <vt:lpstr>Home/School Communication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Test 2020/2021</dc:title>
  <dc:creator>V Cunningham</dc:creator>
  <cp:lastModifiedBy>Denise Moore</cp:lastModifiedBy>
  <cp:revision>8</cp:revision>
  <dcterms:created xsi:type="dcterms:W3CDTF">2020-09-07T14:43:49Z</dcterms:created>
  <dcterms:modified xsi:type="dcterms:W3CDTF">2020-09-15T11:45:46Z</dcterms:modified>
</cp:coreProperties>
</file>