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8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7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8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1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40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37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9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895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10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5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10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2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4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9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5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6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F7D873-7AFC-4A4B-85C9-9C889A2037E7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455E4D-C338-4843-8E46-5D5D22A28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2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transfertest.com/pptc-gl-assessm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qe.org.uk/applications-for-registration-2021-202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ga-IE" dirty="0" err="1"/>
              <a:t>Transfer</a:t>
            </a:r>
            <a:r>
              <a:rPr lang="ga-IE" dirty="0"/>
              <a:t> </a:t>
            </a:r>
            <a:r>
              <a:rPr lang="ga-IE" dirty="0" err="1"/>
              <a:t>Test</a:t>
            </a:r>
            <a:r>
              <a:rPr lang="ga-IE" dirty="0"/>
              <a:t> 2021/2022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ga-IE" dirty="0" err="1"/>
              <a:t>St</a:t>
            </a:r>
            <a:r>
              <a:rPr lang="ga-IE" dirty="0"/>
              <a:t> Brigid’s </a:t>
            </a:r>
            <a:r>
              <a:rPr lang="ga-IE" dirty="0" err="1"/>
              <a:t>Primary</a:t>
            </a:r>
            <a:r>
              <a:rPr lang="ga-IE" dirty="0"/>
              <a:t> </a:t>
            </a:r>
            <a:r>
              <a:rPr lang="ga-IE" dirty="0" err="1"/>
              <a:t>School</a:t>
            </a:r>
            <a:r>
              <a:rPr lang="ga-I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46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err="1"/>
              <a:t>Key</a:t>
            </a:r>
            <a:r>
              <a:rPr lang="ga-IE" dirty="0"/>
              <a:t> </a:t>
            </a:r>
            <a:r>
              <a:rPr lang="ga-IE" dirty="0" err="1"/>
              <a:t>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25th May- AQE registration opens</a:t>
            </a:r>
          </a:p>
          <a:p>
            <a:r>
              <a:rPr lang="en-GB" dirty="0"/>
              <a:t>1st June - GL registration opens</a:t>
            </a:r>
          </a:p>
          <a:p>
            <a:r>
              <a:rPr lang="en-GB" dirty="0"/>
              <a:t>13th November –GL Paper</a:t>
            </a:r>
          </a:p>
          <a:p>
            <a:r>
              <a:rPr lang="en-GB" dirty="0"/>
              <a:t>20th November  – AQE Paper 1</a:t>
            </a:r>
          </a:p>
          <a:p>
            <a:r>
              <a:rPr lang="en-GB" dirty="0"/>
              <a:t>27th November - AQE Paper 2</a:t>
            </a:r>
          </a:p>
          <a:p>
            <a:r>
              <a:rPr lang="en-GB" dirty="0"/>
              <a:t>4th December – AQE Paper 3 </a:t>
            </a:r>
          </a:p>
        </p:txBody>
      </p:sp>
    </p:spTree>
    <p:extLst>
      <p:ext uri="{BB962C8B-B14F-4D97-AF65-F5344CB8AC3E}">
        <p14:creationId xmlns:p14="http://schemas.microsoft.com/office/powerpoint/2010/main" val="359221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/>
              <a:t>GL </a:t>
            </a:r>
            <a:r>
              <a:rPr lang="ga-IE" dirty="0" err="1"/>
              <a:t>Information</a:t>
            </a:r>
            <a:r>
              <a:rPr lang="ga-IE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2 sets sat on the same day. </a:t>
            </a:r>
          </a:p>
          <a:p>
            <a:r>
              <a:rPr lang="en-GB" dirty="0"/>
              <a:t>English is first – </a:t>
            </a:r>
            <a:r>
              <a:rPr lang="ga-IE" dirty="0"/>
              <a:t>50 </a:t>
            </a:r>
            <a:r>
              <a:rPr lang="en-GB" dirty="0"/>
              <a:t>minutes for </a:t>
            </a:r>
            <a:r>
              <a:rPr lang="ga-IE" dirty="0"/>
              <a:t>50</a:t>
            </a:r>
            <a:r>
              <a:rPr lang="en-GB" dirty="0"/>
              <a:t> question</a:t>
            </a:r>
            <a:r>
              <a:rPr lang="ga-IE" dirty="0"/>
              <a:t>s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/>
              <a:t>Maths is second – </a:t>
            </a:r>
            <a:r>
              <a:rPr lang="ga-IE" dirty="0"/>
              <a:t>45</a:t>
            </a:r>
            <a:r>
              <a:rPr lang="en-GB" dirty="0"/>
              <a:t> minutes for 45 questions.</a:t>
            </a:r>
          </a:p>
          <a:p>
            <a:r>
              <a:rPr lang="en-GB" dirty="0"/>
              <a:t>The questions are multiple choice and the answers are recorded on a separate computer marked sheet. </a:t>
            </a:r>
          </a:p>
          <a:p>
            <a:r>
              <a:rPr lang="en-GB" dirty="0"/>
              <a:t>Parents are asked to select 3 choices of test centres. </a:t>
            </a:r>
          </a:p>
          <a:p>
            <a:r>
              <a:rPr lang="en-GB" dirty="0"/>
              <a:t>There is </a:t>
            </a:r>
            <a:r>
              <a:rPr lang="en-GB" u="sng" dirty="0">
                <a:solidFill>
                  <a:srgbClr val="00B0F0"/>
                </a:solidFill>
              </a:rPr>
              <a:t>no</a:t>
            </a:r>
            <a:r>
              <a:rPr lang="en-GB" dirty="0"/>
              <a:t> fee to register for the assessment. </a:t>
            </a:r>
          </a:p>
          <a:p>
            <a:r>
              <a:rPr lang="en-GB" dirty="0"/>
              <a:t>To be considered for special circumstances, forms can be found on the GL website.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58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/>
              <a:t>GL </a:t>
            </a:r>
            <a:r>
              <a:rPr lang="ga-IE" dirty="0" err="1"/>
              <a:t>Registration</a:t>
            </a:r>
            <a:r>
              <a:rPr lang="ga-IE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https://www.thetransfertest.com/pptc-gl-assessment</a:t>
            </a:r>
            <a:r>
              <a:rPr lang="en-GB" dirty="0"/>
              <a:t> </a:t>
            </a:r>
          </a:p>
          <a:p>
            <a:r>
              <a:rPr lang="ga-IE" dirty="0"/>
              <a:t>You may use this application form to register for the GL assessment. </a:t>
            </a:r>
          </a:p>
          <a:p>
            <a:r>
              <a:rPr lang="ga-IE" dirty="0"/>
              <a:t>Form to be return to first choice of test centre. </a:t>
            </a:r>
            <a:endParaRPr lang="en-GB" dirty="0"/>
          </a:p>
          <a:p>
            <a:r>
              <a:rPr lang="en-GB" dirty="0"/>
              <a:t>Registration opens on 1</a:t>
            </a:r>
            <a:r>
              <a:rPr lang="en-GB" baseline="30000" dirty="0"/>
              <a:t>st</a:t>
            </a:r>
            <a:r>
              <a:rPr lang="en-GB" dirty="0"/>
              <a:t> June. </a:t>
            </a:r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75224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/>
              <a:t>AQE </a:t>
            </a:r>
            <a:r>
              <a:rPr lang="ga-IE" dirty="0" err="1"/>
              <a:t>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3 test</a:t>
            </a:r>
            <a:r>
              <a:rPr lang="ga-IE" dirty="0"/>
              <a:t>s</a:t>
            </a:r>
            <a:r>
              <a:rPr lang="en-GB" dirty="0"/>
              <a:t>, sat over 3 consecutive Saturdays, 20</a:t>
            </a:r>
            <a:r>
              <a:rPr lang="en-GB" baseline="30000" dirty="0"/>
              <a:t>th</a:t>
            </a:r>
            <a:r>
              <a:rPr lang="en-GB" dirty="0"/>
              <a:t>, 27</a:t>
            </a:r>
            <a:r>
              <a:rPr lang="en-GB" baseline="30000" dirty="0"/>
              <a:t>th</a:t>
            </a:r>
            <a:r>
              <a:rPr lang="en-GB" dirty="0"/>
              <a:t> November, 4</a:t>
            </a:r>
            <a:r>
              <a:rPr lang="en-GB" baseline="30000" dirty="0"/>
              <a:t>th</a:t>
            </a:r>
            <a:r>
              <a:rPr lang="en-GB" dirty="0"/>
              <a:t> December</a:t>
            </a:r>
          </a:p>
          <a:p>
            <a:r>
              <a:rPr lang="en-GB" dirty="0"/>
              <a:t>Test is 60 minutes</a:t>
            </a:r>
          </a:p>
          <a:p>
            <a:r>
              <a:rPr lang="en-GB" dirty="0"/>
              <a:t>The answers for these questions should be written on the test booklet. </a:t>
            </a:r>
          </a:p>
          <a:p>
            <a:r>
              <a:rPr lang="en-GB" dirty="0"/>
              <a:t>2 best test scores from the 3 tests sat are combined to give an overall </a:t>
            </a:r>
            <a:r>
              <a:rPr lang="ga-IE" dirty="0" err="1"/>
              <a:t>result</a:t>
            </a:r>
            <a:r>
              <a:rPr lang="en-GB" dirty="0"/>
              <a:t>.</a:t>
            </a:r>
          </a:p>
          <a:p>
            <a:r>
              <a:rPr lang="en-GB" dirty="0"/>
              <a:t>There is a fee to sit this test, payable on the AQE website. Registration opens 25</a:t>
            </a:r>
            <a:r>
              <a:rPr lang="en-GB" baseline="30000" dirty="0"/>
              <a:t>th</a:t>
            </a:r>
            <a:r>
              <a:rPr lang="en-GB" dirty="0"/>
              <a:t> May. </a:t>
            </a:r>
          </a:p>
          <a:p>
            <a:r>
              <a:rPr lang="en-GB" dirty="0">
                <a:hlinkClick r:id="rId2"/>
              </a:rPr>
              <a:t>https://aqe.org.uk/applications-for-registration-2021-2022/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09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P6 </a:t>
            </a:r>
            <a:r>
              <a:rPr lang="ga-IE" dirty="0"/>
              <a:t>Transfer preparation at St Brigid’s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2 papers per week. </a:t>
            </a:r>
          </a:p>
          <a:p>
            <a:pPr lvl="1"/>
            <a:r>
              <a:rPr lang="en-GB" dirty="0"/>
              <a:t>1</a:t>
            </a:r>
            <a:r>
              <a:rPr lang="en-GB" baseline="30000" dirty="0"/>
              <a:t>st  - </a:t>
            </a:r>
            <a:r>
              <a:rPr lang="en-GB" dirty="0"/>
              <a:t>Given on Monday, returned on Thursday</a:t>
            </a:r>
          </a:p>
          <a:p>
            <a:pPr lvl="1"/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- Given on Thursday, returned on Monday. </a:t>
            </a:r>
          </a:p>
          <a:p>
            <a:r>
              <a:rPr lang="en-GB" dirty="0"/>
              <a:t>2 classes in school per week </a:t>
            </a:r>
          </a:p>
          <a:p>
            <a:pPr lvl="1"/>
            <a:r>
              <a:rPr lang="en-GB" dirty="0"/>
              <a:t>Literacy – Mr McMullan – Tuesday </a:t>
            </a:r>
          </a:p>
          <a:p>
            <a:pPr lvl="1"/>
            <a:r>
              <a:rPr lang="en-GB" dirty="0"/>
              <a:t>Numeracy – Miss Cunningham – Thursday </a:t>
            </a:r>
          </a:p>
          <a:p>
            <a:r>
              <a:rPr lang="en-GB" dirty="0"/>
              <a:t>Please ensure that children complete all their homework and return it to school on the necessary day. </a:t>
            </a:r>
          </a:p>
        </p:txBody>
      </p:sp>
    </p:spTree>
    <p:extLst>
      <p:ext uri="{BB962C8B-B14F-4D97-AF65-F5344CB8AC3E}">
        <p14:creationId xmlns:p14="http://schemas.microsoft.com/office/powerpoint/2010/main" val="29408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err="1"/>
              <a:t>Home</a:t>
            </a:r>
            <a:r>
              <a:rPr lang="ga-IE" dirty="0"/>
              <a:t>/</a:t>
            </a:r>
            <a:r>
              <a:rPr lang="ga-IE" dirty="0" err="1"/>
              <a:t>School</a:t>
            </a:r>
            <a:r>
              <a:rPr lang="ga-IE" dirty="0"/>
              <a:t> </a:t>
            </a:r>
            <a:r>
              <a:rPr lang="ga-IE" dirty="0" err="1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Teachers can be contacted through Seesaw. Vitally important you are connected to both Class and Family app. </a:t>
            </a:r>
          </a:p>
          <a:p>
            <a:r>
              <a:rPr lang="en-GB" dirty="0"/>
              <a:t>Note on front of test paper, any key questions that your child found particularly difficult, and we will go over these questions in our next transfer class. </a:t>
            </a:r>
          </a:p>
          <a:p>
            <a:r>
              <a:rPr lang="en-GB" dirty="0"/>
              <a:t>Teams – The P6 transfer group on Teams is still live. This is another method of contacting your teacher.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E7EB4-F8CB-47E0-AA8B-F656CEAF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184" y="2995448"/>
            <a:ext cx="1364250" cy="717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5D8A9-B85F-4736-8556-AF0F2BE0C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240" y="5062222"/>
            <a:ext cx="1144069" cy="11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46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391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Transfer Test 2021/2022</vt:lpstr>
      <vt:lpstr>Key dates</vt:lpstr>
      <vt:lpstr>GL Information </vt:lpstr>
      <vt:lpstr>GL Registration </vt:lpstr>
      <vt:lpstr>AQE Information</vt:lpstr>
      <vt:lpstr>P6 Transfer preparation at St Brigid’s</vt:lpstr>
      <vt:lpstr>Home/School Communication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Test 2020/2021</dc:title>
  <dc:creator>V Cunningham</dc:creator>
  <cp:lastModifiedBy>Miss Cunningham</cp:lastModifiedBy>
  <cp:revision>12</cp:revision>
  <dcterms:created xsi:type="dcterms:W3CDTF">2020-09-07T14:43:49Z</dcterms:created>
  <dcterms:modified xsi:type="dcterms:W3CDTF">2021-05-25T16:46:32Z</dcterms:modified>
</cp:coreProperties>
</file>