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7FE97-A95B-48AE-B2F2-93EB047BD863}" v="809" dt="2023-10-13T10:58:29.082"/>
    <p1510:client id="{6D7773F1-FE63-FC7B-A0F8-66AB4D1002AA}" v="139" dt="2023-10-13T11:08:45.012"/>
    <p1510:client id="{DDF4F6D2-7D03-1FFB-16D7-42450850F2A3}" v="86" dt="2023-10-13T11:15:2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1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3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3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8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4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4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1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8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4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2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8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2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9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4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0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stone footpath on the grassy field against the sky">
            <a:extLst>
              <a:ext uri="{FF2B5EF4-FFF2-40B4-BE49-F238E27FC236}">
                <a16:creationId xmlns:a16="http://schemas.microsoft.com/office/drawing/2014/main" id="{C01330D6-928E-0C50-D188-CD6D7C2B7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545" b="104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The Great Irish Famine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92D050"/>
                </a:solidFill>
                <a:cs typeface="Calibri"/>
              </a:rPr>
              <a:t>Meabh </a:t>
            </a:r>
            <a:r>
              <a:rPr lang="en-US" dirty="0">
                <a:solidFill>
                  <a:srgbClr val="FFFFFF"/>
                </a:solidFill>
                <a:cs typeface="Calibri"/>
              </a:rPr>
              <a:t>and </a:t>
            </a:r>
            <a:r>
              <a:rPr lang="en-US" dirty="0">
                <a:solidFill>
                  <a:srgbClr val="FFC000"/>
                </a:solidFill>
                <a:cs typeface="Calibri"/>
              </a:rPr>
              <a:t>Donncha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photo of tree Rings">
            <a:extLst>
              <a:ext uri="{FF2B5EF4-FFF2-40B4-BE49-F238E27FC236}">
                <a16:creationId xmlns:a16="http://schemas.microsoft.com/office/drawing/2014/main" id="{FD639D19-B16B-7F63-DFE2-10C4765B1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34" r="2033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 descr="Premium Photo | Ireland flag on flagpole on blue sky background irish flag  waving in wind on a background of sky with white clouds place for text 3d  illustration">
            <a:extLst>
              <a:ext uri="{FF2B5EF4-FFF2-40B4-BE49-F238E27FC236}">
                <a16:creationId xmlns:a16="http://schemas.microsoft.com/office/drawing/2014/main" id="{593D5E8B-616F-D10D-F83D-D840411BB9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0" r="42954"/>
          <a:stretch/>
        </p:blipFill>
        <p:spPr>
          <a:xfrm>
            <a:off x="6093069" y="10"/>
            <a:ext cx="6098931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EC513B2-4FB5-4334-A6CF-47DE72B9E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7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2324D6-21AE-4A18-AEFE-79895200E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E8FA03-0FFD-42FB-A77A-D8BDBAF49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06032318-2B39-47AE-90C5-50EF7D53C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5A77330-FC7E-493F-811E-508A006CF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65" name="Rounded Rectangle 20">
              <a:extLst>
                <a:ext uri="{FF2B5EF4-FFF2-40B4-BE49-F238E27FC236}">
                  <a16:creationId xmlns:a16="http://schemas.microsoft.com/office/drawing/2014/main" id="{F05C4711-476F-4A91-9DE7-311C12FE6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10C09B9-4E18-4593-BC0A-117B52507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58C41D-A2A0-1BF9-F3B3-A0A3B4CB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What was the Famine?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9D2A-A9D4-3871-BB6F-C651F747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chemeClr val="tx1"/>
                </a:solidFill>
              </a:rPr>
              <a:t>The Famine was a disease that was spread over Ireland and other countries.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tx1"/>
                </a:solidFill>
              </a:rPr>
              <a:t>The famine began in the 1800s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D50B227-4FF9-47B4-BBEE-75689DFB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87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F134C1-B844-69D5-B9A7-E84E8F25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/>
              <a:t>The Blight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 Ways To Store Potatoes So They Last For Months">
            <a:extLst>
              <a:ext uri="{FF2B5EF4-FFF2-40B4-BE49-F238E27FC236}">
                <a16:creationId xmlns:a16="http://schemas.microsoft.com/office/drawing/2014/main" id="{FFDA62C3-D696-2F46-8696-37FC95719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427" r="3" b="1292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2390-2394-7984-B376-E025E587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The Blight was a disease that made all the potatoes rot, in the 1800s.</a:t>
            </a:r>
          </a:p>
          <a:p>
            <a:pPr>
              <a:lnSpc>
                <a:spcPct val="90000"/>
              </a:lnSpc>
              <a:buSzPct val="114999"/>
            </a:pPr>
            <a:endParaRPr lang="en-US" sz="2200"/>
          </a:p>
          <a:p>
            <a:pPr>
              <a:lnSpc>
                <a:spcPct val="90000"/>
              </a:lnSpc>
              <a:buSzPct val="114999"/>
            </a:pPr>
            <a:r>
              <a:rPr lang="en-US" sz="2200"/>
              <a:t>This disease spread all over Ireland, it mostly effected the west.</a:t>
            </a:r>
          </a:p>
          <a:p>
            <a:pPr>
              <a:lnSpc>
                <a:spcPct val="90000"/>
              </a:lnSpc>
              <a:buSzPct val="114999"/>
            </a:pPr>
            <a:endParaRPr lang="en-US" sz="2200"/>
          </a:p>
          <a:p>
            <a:pPr>
              <a:lnSpc>
                <a:spcPct val="90000"/>
              </a:lnSpc>
              <a:buSzPct val="114999"/>
            </a:pPr>
            <a:r>
              <a:rPr lang="en-US" sz="2200"/>
              <a:t>Millions died, many emigrated and others went to the workhouses.</a:t>
            </a:r>
          </a:p>
        </p:txBody>
      </p:sp>
    </p:spTree>
    <p:extLst>
      <p:ext uri="{BB962C8B-B14F-4D97-AF65-F5344CB8AC3E}">
        <p14:creationId xmlns:p14="http://schemas.microsoft.com/office/powerpoint/2010/main" val="4541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kg-images - The Famine in Ireland – Peasants at the Gate of a Workhouse">
            <a:extLst>
              <a:ext uri="{FF2B5EF4-FFF2-40B4-BE49-F238E27FC236}">
                <a16:creationId xmlns:a16="http://schemas.microsoft.com/office/drawing/2014/main" id="{D65E2DED-9308-0D25-2F42-2C0735B15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6589" b="85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52FE0-8969-42DF-F7BF-90915F41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The Workhouses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5B46A8-DE73-1806-AADD-858DBC9E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The Workhouses were places for peasants who had nowhere to go, therefore they had no </a:t>
            </a:r>
            <a:r>
              <a:rPr lang="en-US" sz="2100">
                <a:solidFill>
                  <a:srgbClr val="FFFFFF"/>
                </a:solidFill>
              </a:rPr>
              <a:t>choice</a:t>
            </a:r>
            <a:endParaRPr lang="en-US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People would stand outside the workhouse until somebody inside died.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It was a living torture, because if you went in there was no chance of getting out.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</a:rPr>
              <a:t>They ate oatmeal and bread and drank sweet milk and buttermilk.</a:t>
            </a:r>
          </a:p>
          <a:p>
            <a:pPr marL="0" indent="0" algn="ctr">
              <a:buNone/>
            </a:pPr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1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EA491D-0E12-CEFC-B1D1-CD5D6791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/>
              <a:t>Coffin ships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hy did Irish people leave Ireland on the 'famine ships'? - ppt download">
            <a:extLst>
              <a:ext uri="{FF2B5EF4-FFF2-40B4-BE49-F238E27FC236}">
                <a16:creationId xmlns:a16="http://schemas.microsoft.com/office/drawing/2014/main" id="{3DC118D0-672D-97CF-5769-919C14A802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77" r="7575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5028B063-5DD6-774E-6EC7-64FCE5D4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1 in 6 people travelling on a coffin ship died, but it was the only option for many.</a:t>
            </a:r>
          </a:p>
          <a:p>
            <a:pPr>
              <a:buSzPct val="114999"/>
            </a:pPr>
            <a:r>
              <a:rPr lang="en-US" dirty="0"/>
              <a:t>When people went on a coffin ships they mostly emigrated to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6207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B69CCF-B11B-87F4-ECBF-37441D1F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/>
              <a:t>The Effects of the Famine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reland's Catastrophic Population Decline 1841-51 Due To The… – Brilliant  Maps">
            <a:extLst>
              <a:ext uri="{FF2B5EF4-FFF2-40B4-BE49-F238E27FC236}">
                <a16:creationId xmlns:a16="http://schemas.microsoft.com/office/drawing/2014/main" id="{9E76A3FA-ADCD-F1E4-BBFB-953A5A1F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4" r="1435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966C30F-BBEF-1B41-87F9-E94542A3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044" y="2400357"/>
            <a:ext cx="6270552" cy="36216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The Famine caused Irelands population to decrease by over 1 million.</a:t>
            </a:r>
          </a:p>
          <a:p>
            <a:pPr>
              <a:buSzPct val="114999"/>
            </a:pPr>
            <a:r>
              <a:rPr lang="en-US" sz="3200" dirty="0"/>
              <a:t>The Irish population were to overdependent on the potato crop which killed most of the potato lovers.</a:t>
            </a:r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949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The Great Irish Famine</vt:lpstr>
      <vt:lpstr>What was the Famine?</vt:lpstr>
      <vt:lpstr>The Blight</vt:lpstr>
      <vt:lpstr>The Workhouses</vt:lpstr>
      <vt:lpstr>Coffin ships</vt:lpstr>
      <vt:lpstr>The Effects of the Famine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Cunningham</dc:creator>
  <cp:lastModifiedBy>V Cunningham</cp:lastModifiedBy>
  <cp:revision>264</cp:revision>
  <dcterms:created xsi:type="dcterms:W3CDTF">2023-10-13T10:20:31Z</dcterms:created>
  <dcterms:modified xsi:type="dcterms:W3CDTF">2023-10-22T11:45:21Z</dcterms:modified>
</cp:coreProperties>
</file>