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4"/>
  </p:sldMasterIdLst>
  <p:sldIdLst>
    <p:sldId id="256" r:id="rId5"/>
    <p:sldId id="257" r:id="rId6"/>
    <p:sldId id="258" r:id="rId7"/>
    <p:sldId id="259" r:id="rId8"/>
    <p:sldId id="260" r:id="rId9"/>
    <p:sldId id="262" r:id="rId10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330AC2-892C-4B57-A88E-66B975CF4401}" v="860" dt="2023-10-20T11:19:13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1A6662E-FAF4-44BC-88B5-85A7CBFB6D30}" type="datetime1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14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260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2062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12684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521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268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3330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933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64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7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0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5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35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7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98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8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1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DFEE9D36-4CC9-D3EC-8533-2015220BA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4500" b="16290"/>
          <a:stretch/>
        </p:blipFill>
        <p:spPr>
          <a:xfrm>
            <a:off x="0" y="1386"/>
            <a:ext cx="12191980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4F32AF-9D97-7997-56A3-D6E829424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GB" sz="5200" b="1" dirty="0">
                <a:solidFill>
                  <a:srgbClr val="FFFFFF"/>
                </a:solidFill>
              </a:rPr>
              <a:t>The Great Irish Famine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47A2D-C726-5917-9814-EA7C4F53C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en-GB" sz="2200" dirty="0">
                <a:solidFill>
                  <a:srgbClr val="FFFFFF"/>
                </a:solidFill>
              </a:rPr>
              <a:t>By</a:t>
            </a:r>
            <a:r>
              <a:rPr lang="en-GB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200" dirty="0">
                <a:solidFill>
                  <a:srgbClr val="00B050"/>
                </a:solidFill>
              </a:rPr>
              <a:t>Emily</a:t>
            </a:r>
            <a:r>
              <a:rPr lang="en-GB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200" dirty="0">
                <a:solidFill>
                  <a:srgbClr val="FFFFFF"/>
                </a:solidFill>
              </a:rPr>
              <a:t>and </a:t>
            </a:r>
            <a:r>
              <a:rPr lang="en-GB" sz="2200" dirty="0">
                <a:solidFill>
                  <a:srgbClr val="FFC000"/>
                </a:solidFill>
              </a:rPr>
              <a:t>Olivia</a:t>
            </a:r>
            <a:r>
              <a:rPr lang="en-GB" sz="2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0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066A-44E0-C33B-C078-3F5F500D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014886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GB" dirty="0"/>
              <a:t>What was the Famine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DCF8-9904-32E6-F6D8-BC12C2CDD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600" dirty="0"/>
              <a:t>In 1845- 1852 Ireland suffered a long period of starvation, disease and which is now known as The Great Irish Famine.</a:t>
            </a:r>
          </a:p>
          <a:p>
            <a:pPr marL="0" indent="0">
              <a:buNone/>
            </a:pPr>
            <a:r>
              <a:rPr lang="en-GB" sz="1600" dirty="0"/>
              <a:t>Crops had failed before but while The Famine was happening it failed across the country.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5" name="Picture 4" descr="A stone footpath on the grassy field against the sky">
            <a:extLst>
              <a:ext uri="{FF2B5EF4-FFF2-40B4-BE49-F238E27FC236}">
                <a16:creationId xmlns:a16="http://schemas.microsoft.com/office/drawing/2014/main" id="{4830A7C6-18E0-B202-2312-CEEC19A96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89" r="14614" b="1"/>
          <a:stretch/>
        </p:blipFill>
        <p:spPr>
          <a:xfrm>
            <a:off x="4984956" y="2775951"/>
            <a:ext cx="2997538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DC4A25-E157-1EF0-289A-BC9A8354E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70" r="30243"/>
          <a:stretch/>
        </p:blipFill>
        <p:spPr>
          <a:xfrm>
            <a:off x="4984956" y="2599265"/>
            <a:ext cx="6052089" cy="324384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7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8052-3BA2-D4D7-2A64-359AFB5BA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 blight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97C09-FEA8-AEF1-B49B-373826011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977" y="2113085"/>
            <a:ext cx="3133726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>
                <a:solidFill>
                  <a:schemeClr val="bg1"/>
                </a:solidFill>
              </a:rPr>
              <a:t>Potatoes were poisoned by a disease called potato blight a fungus that attacks the crop making them rot and become black.</a:t>
            </a:r>
          </a:p>
          <a:p>
            <a:pPr marL="0" indent="0">
              <a:buNone/>
            </a:pPr>
            <a:r>
              <a:rPr lang="en-GB" i="1" dirty="0">
                <a:solidFill>
                  <a:schemeClr val="bg1"/>
                </a:solidFill>
              </a:rPr>
              <a:t>As a direct consequence of The Famine near l million died and around 2 million people emigrated from the country.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30B8-953D-F240-4015-D84662845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07" y="1431646"/>
            <a:ext cx="6391533" cy="399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30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33A9-E915-9D66-885E-6FA161E2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1" y="1449324"/>
            <a:ext cx="2621734" cy="4391640"/>
          </a:xfrm>
        </p:spPr>
        <p:txBody>
          <a:bodyPr anchor="t"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Workhouses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DFCAA-4532-BBBE-C3B4-C63E1BE0A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93" y="1449324"/>
            <a:ext cx="6230220" cy="439164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Life in the workhouses was horrible with no proper care and disgusting clothing supplies.</a:t>
            </a:r>
          </a:p>
          <a:p>
            <a:r>
              <a:rPr lang="en-GB" dirty="0">
                <a:solidFill>
                  <a:schemeClr val="bg1"/>
                </a:solidFill>
              </a:rPr>
              <a:t>Many died in the workhouses because it wasn’t clean and was a disgusting place to be in. When you came in, you weren’t coming out.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FCB0D2-0FF8-9DB6-2DCE-7274B94D3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851" y="3413969"/>
            <a:ext cx="4283212" cy="2714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B0400A-0FCC-3F4F-E7CA-C57B21928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91" y="3403768"/>
            <a:ext cx="4143471" cy="27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95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69A02-640C-3B14-235E-F9FAAAE3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300" dirty="0">
                <a:solidFill>
                  <a:schemeClr val="bg1"/>
                </a:solidFill>
              </a:rPr>
              <a:t>The Coffin Ships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AC9F193-4D62-DF99-FCBF-6FC2924D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When people were on Coffin Ships 1 out of 6 people were most likely to die.</a:t>
            </a:r>
          </a:p>
          <a:p>
            <a:r>
              <a:rPr lang="en-US" dirty="0">
                <a:solidFill>
                  <a:schemeClr val="bg1"/>
                </a:solidFill>
              </a:rPr>
              <a:t>Coffin Ships were used for taking people out of the country.</a:t>
            </a:r>
          </a:p>
          <a:p>
            <a:r>
              <a:rPr lang="en-US" dirty="0">
                <a:solidFill>
                  <a:schemeClr val="bg1"/>
                </a:solidFill>
              </a:rPr>
              <a:t>Most people emigrated to North America.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C0A0C8-38E6-E28C-2CA7-AFA5F90F5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12" r="29206" b="-1"/>
          <a:stretch/>
        </p:blipFill>
        <p:spPr>
          <a:xfrm>
            <a:off x="8472236" y="803751"/>
            <a:ext cx="3113904" cy="5250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AE1FAB-6DE0-ED73-C3BA-4654EAEC7E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" r="9893" b="-2"/>
          <a:stretch/>
        </p:blipFill>
        <p:spPr>
          <a:xfrm>
            <a:off x="5194607" y="803751"/>
            <a:ext cx="3113903" cy="52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9A92-DFA9-D95D-75D8-F367B94B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effects of the Famine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2E29F-4122-8DCE-422B-2A7B9C800B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Workhouses were full with people looking for aid and relief </a:t>
            </a:r>
          </a:p>
          <a:p>
            <a:r>
              <a:rPr lang="en-GB" dirty="0"/>
              <a:t>Approximately half a million tenants were evicted by their landlords </a:t>
            </a:r>
          </a:p>
          <a:p>
            <a:r>
              <a:rPr lang="en-GB" dirty="0"/>
              <a:t>Over one million people died for starvation or disease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8DA41-E127-5994-AA11-D0CC186B9C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One and a half million Irish people emigrated between 1845 and 1851</a:t>
            </a:r>
          </a:p>
          <a:p>
            <a:r>
              <a:rPr lang="en-GB" dirty="0"/>
              <a:t>Large farms were subdivided into smaller farms.</a:t>
            </a:r>
          </a:p>
          <a:p>
            <a:r>
              <a:rPr lang="en-GB" dirty="0"/>
              <a:t>Public work schemes were set up for people to earn money by building walls, roads or bridges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D22B5-3F93-77AA-DC6E-0C37D724E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1" y="818504"/>
            <a:ext cx="2599057" cy="1467495"/>
          </a:xfrm>
          <a:prstGeom prst="rect">
            <a:avLst/>
          </a:prstGeom>
        </p:spPr>
      </p:pic>
      <p:pic>
        <p:nvPicPr>
          <p:cNvPr id="1026" name="Picture 2" descr="Looking at History: What were the social and economic effects of the Famine?">
            <a:extLst>
              <a:ext uri="{FF2B5EF4-FFF2-40B4-BE49-F238E27FC236}">
                <a16:creationId xmlns:a16="http://schemas.microsoft.com/office/drawing/2014/main" id="{EB9B342F-DAD1-956B-510D-9D28BF830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134" y="556495"/>
            <a:ext cx="2879481" cy="215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8f7b2f6-c184-461d-9b34-a644fd18fdc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F0FE53CB81F4D88FF278A3C80C1E0" ma:contentTypeVersion="7" ma:contentTypeDescription="Create a new document." ma:contentTypeScope="" ma:versionID="37d6a659a634e5ad7b62bff90be3412f">
  <xsd:schema xmlns:xsd="http://www.w3.org/2001/XMLSchema" xmlns:xs="http://www.w3.org/2001/XMLSchema" xmlns:p="http://schemas.microsoft.com/office/2006/metadata/properties" xmlns:ns3="38f7b2f6-c184-461d-9b34-a644fd18fdcb" xmlns:ns4="5c554753-4996-4c19-9cbc-5a93eee890b8" targetNamespace="http://schemas.microsoft.com/office/2006/metadata/properties" ma:root="true" ma:fieldsID="7dcaa1a110fa6374a8f69b1e17ac10fe" ns3:_="" ns4:_="">
    <xsd:import namespace="38f7b2f6-c184-461d-9b34-a644fd18fdcb"/>
    <xsd:import namespace="5c554753-4996-4c19-9cbc-5a93eee89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7b2f6-c184-461d-9b34-a644fd18f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54753-4996-4c19-9cbc-5a93eee89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83834A-937B-4B5B-85CE-04A39C15C3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4A2FB1-CEC5-4948-8633-1DEC51F0AEB3}">
  <ds:schemaRefs>
    <ds:schemaRef ds:uri="http://purl.org/dc/elements/1.1/"/>
    <ds:schemaRef ds:uri="http://schemas.microsoft.com/office/2006/documentManagement/types"/>
    <ds:schemaRef ds:uri="38f7b2f6-c184-461d-9b34-a644fd18fdcb"/>
    <ds:schemaRef ds:uri="http://schemas.microsoft.com/office/2006/metadata/properties"/>
    <ds:schemaRef ds:uri="http://purl.org/dc/dcmitype/"/>
    <ds:schemaRef ds:uri="http://purl.org/dc/terms/"/>
    <ds:schemaRef ds:uri="5c554753-4996-4c19-9cbc-5a93eee890b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9C4038-DF4B-47C7-AD61-94803C3E7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f7b2f6-c184-461d-9b34-a644fd18fdcb"/>
    <ds:schemaRef ds:uri="5c554753-4996-4c19-9cbc-5a93eee89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252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The Great Irish Famine</vt:lpstr>
      <vt:lpstr>What was the Famine ?</vt:lpstr>
      <vt:lpstr>The  blight </vt:lpstr>
      <vt:lpstr>Workhouses </vt:lpstr>
      <vt:lpstr>The Coffin Ships </vt:lpstr>
      <vt:lpstr>The effects of the Famine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Irish Famine</dc:title>
  <dc:creator>Olivia McCullough</dc:creator>
  <cp:lastModifiedBy>V Cunningham</cp:lastModifiedBy>
  <cp:revision>3</cp:revision>
  <cp:lastPrinted>2023-10-20T11:11:30Z</cp:lastPrinted>
  <dcterms:created xsi:type="dcterms:W3CDTF">2023-10-13T10:18:54Z</dcterms:created>
  <dcterms:modified xsi:type="dcterms:W3CDTF">2023-10-22T10:48:49Z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0x010100715F0FE53CB81F4D88FF278A3C80C1E0</vt:lpwstr>
  </property>
</Properties>
</file>