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669088" cy="9926638"/>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90EA8A-0154-7AED-9B06-22FD0B99A9C3}" v="1" dt="2024-03-25T14:14:41.256"/>
    <p1510:client id="{EDC81E0B-0CC7-C672-E75A-C507939F4AF1}" v="2" dt="2024-03-25T14:15:01.0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170205-ABBF-476C-84BF-18DC4C9AFC59}"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en-GB"/>
        </a:p>
      </dgm:t>
    </dgm:pt>
    <dgm:pt modelId="{2950D3CB-5D58-4F17-8D12-8169714A805D}">
      <dgm:prSet phldrT="[Text]" phldr="1"/>
      <dgm:spPr/>
      <dgm:t>
        <a:bodyPr/>
        <a:lstStyle/>
        <a:p>
          <a:endParaRPr lang="en-GB"/>
        </a:p>
      </dgm:t>
    </dgm:pt>
    <dgm:pt modelId="{95F563E3-6D6D-434F-BE72-A603B2C90A89}" type="parTrans" cxnId="{3320CB64-D3C6-4860-AE63-5EBD9BBE4E2B}">
      <dgm:prSet/>
      <dgm:spPr/>
      <dgm:t>
        <a:bodyPr/>
        <a:lstStyle/>
        <a:p>
          <a:endParaRPr lang="en-GB"/>
        </a:p>
      </dgm:t>
    </dgm:pt>
    <dgm:pt modelId="{EF3F629E-B55F-42D9-ABFC-E88996BCF4CF}" type="sibTrans" cxnId="{3320CB64-D3C6-4860-AE63-5EBD9BBE4E2B}">
      <dgm:prSet/>
      <dgm:spPr/>
      <dgm:t>
        <a:bodyPr/>
        <a:lstStyle/>
        <a:p>
          <a:endParaRPr lang="en-GB"/>
        </a:p>
      </dgm:t>
    </dgm:pt>
    <dgm:pt modelId="{FF187288-E14A-4F7A-B3C5-8DA8B05C692D}">
      <dgm:prSet phldrT="[Text]" phldr="1"/>
      <dgm:spPr/>
      <dgm:t>
        <a:bodyPr/>
        <a:lstStyle/>
        <a:p>
          <a:endParaRPr lang="en-GB"/>
        </a:p>
      </dgm:t>
    </dgm:pt>
    <dgm:pt modelId="{8B0F6B76-A5E9-44D7-A145-825E860D4066}" type="parTrans" cxnId="{354B7733-C01F-4CBD-9771-A6E6B77749E1}">
      <dgm:prSet/>
      <dgm:spPr/>
      <dgm:t>
        <a:bodyPr/>
        <a:lstStyle/>
        <a:p>
          <a:endParaRPr lang="en-GB"/>
        </a:p>
      </dgm:t>
    </dgm:pt>
    <dgm:pt modelId="{7725FC0D-6AE4-4CB3-BA3E-723139A6E7F5}" type="sibTrans" cxnId="{354B7733-C01F-4CBD-9771-A6E6B77749E1}">
      <dgm:prSet/>
      <dgm:spPr/>
      <dgm:t>
        <a:bodyPr/>
        <a:lstStyle/>
        <a:p>
          <a:endParaRPr lang="en-GB"/>
        </a:p>
      </dgm:t>
    </dgm:pt>
    <dgm:pt modelId="{57D52F51-1309-4CB6-8194-97462ECBDAA4}">
      <dgm:prSet phldrT="[Text]" phldr="1"/>
      <dgm:spPr/>
      <dgm:t>
        <a:bodyPr/>
        <a:lstStyle/>
        <a:p>
          <a:endParaRPr lang="en-GB"/>
        </a:p>
      </dgm:t>
    </dgm:pt>
    <dgm:pt modelId="{FD843B80-50D9-4D5A-89C7-B24A2DD9A067}" type="parTrans" cxnId="{405FA430-DDE4-4971-8D5D-AB835A2115A3}">
      <dgm:prSet/>
      <dgm:spPr/>
      <dgm:t>
        <a:bodyPr/>
        <a:lstStyle/>
        <a:p>
          <a:endParaRPr lang="en-GB"/>
        </a:p>
      </dgm:t>
    </dgm:pt>
    <dgm:pt modelId="{5752A0D2-8F6E-446B-89D3-761D5FB3B7F0}" type="sibTrans" cxnId="{405FA430-DDE4-4971-8D5D-AB835A2115A3}">
      <dgm:prSet/>
      <dgm:spPr/>
      <dgm:t>
        <a:bodyPr/>
        <a:lstStyle/>
        <a:p>
          <a:endParaRPr lang="en-GB"/>
        </a:p>
      </dgm:t>
    </dgm:pt>
    <dgm:pt modelId="{AB156644-7AF8-4C00-B633-C0F85A00158E}">
      <dgm:prSet phldrT="[Text]" phldr="1"/>
      <dgm:spPr/>
      <dgm:t>
        <a:bodyPr/>
        <a:lstStyle/>
        <a:p>
          <a:endParaRPr lang="en-GB"/>
        </a:p>
      </dgm:t>
    </dgm:pt>
    <dgm:pt modelId="{99367DBA-763B-4F0B-AD66-9C0866AA9B87}" type="parTrans" cxnId="{49EEEC0E-5F52-4ECF-B71B-2976748AC9E5}">
      <dgm:prSet/>
      <dgm:spPr/>
      <dgm:t>
        <a:bodyPr/>
        <a:lstStyle/>
        <a:p>
          <a:endParaRPr lang="en-GB"/>
        </a:p>
      </dgm:t>
    </dgm:pt>
    <dgm:pt modelId="{F476B3E8-2D00-4CF7-B364-DE996D06670C}" type="sibTrans" cxnId="{49EEEC0E-5F52-4ECF-B71B-2976748AC9E5}">
      <dgm:prSet/>
      <dgm:spPr/>
      <dgm:t>
        <a:bodyPr/>
        <a:lstStyle/>
        <a:p>
          <a:endParaRPr lang="en-GB"/>
        </a:p>
      </dgm:t>
    </dgm:pt>
    <dgm:pt modelId="{90974B78-F9C4-4E40-9BAA-893C835FA46E}">
      <dgm:prSet phldrT="[Text]" phldr="1"/>
      <dgm:spPr/>
      <dgm:t>
        <a:bodyPr/>
        <a:lstStyle/>
        <a:p>
          <a:endParaRPr lang="en-GB"/>
        </a:p>
      </dgm:t>
    </dgm:pt>
    <dgm:pt modelId="{04E43151-2975-4E8B-9829-D75B07234D61}" type="parTrans" cxnId="{D431F2C7-4252-450F-9CBA-4CC7AB1ED571}">
      <dgm:prSet/>
      <dgm:spPr/>
      <dgm:t>
        <a:bodyPr/>
        <a:lstStyle/>
        <a:p>
          <a:endParaRPr lang="en-GB"/>
        </a:p>
      </dgm:t>
    </dgm:pt>
    <dgm:pt modelId="{5FA56E9F-7B88-48FC-B10C-0AECD29DEA37}" type="sibTrans" cxnId="{D431F2C7-4252-450F-9CBA-4CC7AB1ED571}">
      <dgm:prSet/>
      <dgm:spPr/>
      <dgm:t>
        <a:bodyPr/>
        <a:lstStyle/>
        <a:p>
          <a:endParaRPr lang="en-GB"/>
        </a:p>
      </dgm:t>
    </dgm:pt>
    <dgm:pt modelId="{DAC07541-A6AF-41D8-BA09-79BABF283D28}" type="pres">
      <dgm:prSet presAssocID="{E0170205-ABBF-476C-84BF-18DC4C9AFC59}" presName="diagram" presStyleCnt="0">
        <dgm:presLayoutVars>
          <dgm:dir/>
          <dgm:resizeHandles val="exact"/>
        </dgm:presLayoutVars>
      </dgm:prSet>
      <dgm:spPr/>
    </dgm:pt>
    <dgm:pt modelId="{6B3FB74C-ACAE-4C59-9592-023A8BF5CF6D}" type="pres">
      <dgm:prSet presAssocID="{2950D3CB-5D58-4F17-8D12-8169714A805D}" presName="node" presStyleLbl="node1" presStyleIdx="0" presStyleCnt="5">
        <dgm:presLayoutVars>
          <dgm:bulletEnabled val="1"/>
        </dgm:presLayoutVars>
      </dgm:prSet>
      <dgm:spPr/>
    </dgm:pt>
    <dgm:pt modelId="{913F37F1-26D5-4C30-BD54-0F9181DD352F}" type="pres">
      <dgm:prSet presAssocID="{EF3F629E-B55F-42D9-ABFC-E88996BCF4CF}" presName="sibTrans" presStyleCnt="0"/>
      <dgm:spPr/>
    </dgm:pt>
    <dgm:pt modelId="{40CF57A7-B4E7-4BC6-AE7F-B829C829F7F8}" type="pres">
      <dgm:prSet presAssocID="{FF187288-E14A-4F7A-B3C5-8DA8B05C692D}" presName="node" presStyleLbl="node1" presStyleIdx="1" presStyleCnt="5">
        <dgm:presLayoutVars>
          <dgm:bulletEnabled val="1"/>
        </dgm:presLayoutVars>
      </dgm:prSet>
      <dgm:spPr/>
    </dgm:pt>
    <dgm:pt modelId="{9A7AECE9-4AB6-4832-AE71-29B34C04C33B}" type="pres">
      <dgm:prSet presAssocID="{7725FC0D-6AE4-4CB3-BA3E-723139A6E7F5}" presName="sibTrans" presStyleCnt="0"/>
      <dgm:spPr/>
    </dgm:pt>
    <dgm:pt modelId="{BC64CAB5-2D03-4EBC-B23A-1F3C4C404FA3}" type="pres">
      <dgm:prSet presAssocID="{57D52F51-1309-4CB6-8194-97462ECBDAA4}" presName="node" presStyleLbl="node1" presStyleIdx="2" presStyleCnt="5">
        <dgm:presLayoutVars>
          <dgm:bulletEnabled val="1"/>
        </dgm:presLayoutVars>
      </dgm:prSet>
      <dgm:spPr/>
    </dgm:pt>
    <dgm:pt modelId="{3B114D14-86DB-4E6A-A500-9EACB582D405}" type="pres">
      <dgm:prSet presAssocID="{5752A0D2-8F6E-446B-89D3-761D5FB3B7F0}" presName="sibTrans" presStyleCnt="0"/>
      <dgm:spPr/>
    </dgm:pt>
    <dgm:pt modelId="{7EA5A4EE-671F-4DB9-85D6-6A1810136E8A}" type="pres">
      <dgm:prSet presAssocID="{AB156644-7AF8-4C00-B633-C0F85A00158E}" presName="node" presStyleLbl="node1" presStyleIdx="3" presStyleCnt="5">
        <dgm:presLayoutVars>
          <dgm:bulletEnabled val="1"/>
        </dgm:presLayoutVars>
      </dgm:prSet>
      <dgm:spPr/>
    </dgm:pt>
    <dgm:pt modelId="{7A8CBA9F-4FCA-403C-828F-554B453B1CE1}" type="pres">
      <dgm:prSet presAssocID="{F476B3E8-2D00-4CF7-B364-DE996D06670C}" presName="sibTrans" presStyleCnt="0"/>
      <dgm:spPr/>
    </dgm:pt>
    <dgm:pt modelId="{5532227C-0A6F-4F41-B9F3-77E7042A78EC}" type="pres">
      <dgm:prSet presAssocID="{90974B78-F9C4-4E40-9BAA-893C835FA46E}" presName="node" presStyleLbl="node1" presStyleIdx="4" presStyleCnt="5">
        <dgm:presLayoutVars>
          <dgm:bulletEnabled val="1"/>
        </dgm:presLayoutVars>
      </dgm:prSet>
      <dgm:spPr/>
    </dgm:pt>
  </dgm:ptLst>
  <dgm:cxnLst>
    <dgm:cxn modelId="{49EEEC0E-5F52-4ECF-B71B-2976748AC9E5}" srcId="{E0170205-ABBF-476C-84BF-18DC4C9AFC59}" destId="{AB156644-7AF8-4C00-B633-C0F85A00158E}" srcOrd="3" destOrd="0" parTransId="{99367DBA-763B-4F0B-AD66-9C0866AA9B87}" sibTransId="{F476B3E8-2D00-4CF7-B364-DE996D06670C}"/>
    <dgm:cxn modelId="{2A87D215-D0D1-4310-BB7C-199CB5779EC4}" type="presOf" srcId="{2950D3CB-5D58-4F17-8D12-8169714A805D}" destId="{6B3FB74C-ACAE-4C59-9592-023A8BF5CF6D}" srcOrd="0" destOrd="0" presId="urn:microsoft.com/office/officeart/2005/8/layout/default"/>
    <dgm:cxn modelId="{405FA430-DDE4-4971-8D5D-AB835A2115A3}" srcId="{E0170205-ABBF-476C-84BF-18DC4C9AFC59}" destId="{57D52F51-1309-4CB6-8194-97462ECBDAA4}" srcOrd="2" destOrd="0" parTransId="{FD843B80-50D9-4D5A-89C7-B24A2DD9A067}" sibTransId="{5752A0D2-8F6E-446B-89D3-761D5FB3B7F0}"/>
    <dgm:cxn modelId="{354B7733-C01F-4CBD-9771-A6E6B77749E1}" srcId="{E0170205-ABBF-476C-84BF-18DC4C9AFC59}" destId="{FF187288-E14A-4F7A-B3C5-8DA8B05C692D}" srcOrd="1" destOrd="0" parTransId="{8B0F6B76-A5E9-44D7-A145-825E860D4066}" sibTransId="{7725FC0D-6AE4-4CB3-BA3E-723139A6E7F5}"/>
    <dgm:cxn modelId="{773ECE5C-DDBF-48A0-AA72-2A5B1F90E85A}" type="presOf" srcId="{AB156644-7AF8-4C00-B633-C0F85A00158E}" destId="{7EA5A4EE-671F-4DB9-85D6-6A1810136E8A}" srcOrd="0" destOrd="0" presId="urn:microsoft.com/office/officeart/2005/8/layout/default"/>
    <dgm:cxn modelId="{3320CB64-D3C6-4860-AE63-5EBD9BBE4E2B}" srcId="{E0170205-ABBF-476C-84BF-18DC4C9AFC59}" destId="{2950D3CB-5D58-4F17-8D12-8169714A805D}" srcOrd="0" destOrd="0" parTransId="{95F563E3-6D6D-434F-BE72-A603B2C90A89}" sibTransId="{EF3F629E-B55F-42D9-ABFC-E88996BCF4CF}"/>
    <dgm:cxn modelId="{EDC8EC44-3F73-4CD2-BB50-158A61D9C03B}" type="presOf" srcId="{E0170205-ABBF-476C-84BF-18DC4C9AFC59}" destId="{DAC07541-A6AF-41D8-BA09-79BABF283D28}" srcOrd="0" destOrd="0" presId="urn:microsoft.com/office/officeart/2005/8/layout/default"/>
    <dgm:cxn modelId="{B2F2414F-6614-43AE-8A62-6DBAC2254FD6}" type="presOf" srcId="{57D52F51-1309-4CB6-8194-97462ECBDAA4}" destId="{BC64CAB5-2D03-4EBC-B23A-1F3C4C404FA3}" srcOrd="0" destOrd="0" presId="urn:microsoft.com/office/officeart/2005/8/layout/default"/>
    <dgm:cxn modelId="{64FEDD9A-8F99-4EE1-8D87-ADE069F8CF76}" type="presOf" srcId="{90974B78-F9C4-4E40-9BAA-893C835FA46E}" destId="{5532227C-0A6F-4F41-B9F3-77E7042A78EC}" srcOrd="0" destOrd="0" presId="urn:microsoft.com/office/officeart/2005/8/layout/default"/>
    <dgm:cxn modelId="{4F8C11A9-2CC6-4CA7-AC19-B14137207D9B}" type="presOf" srcId="{FF187288-E14A-4F7A-B3C5-8DA8B05C692D}" destId="{40CF57A7-B4E7-4BC6-AE7F-B829C829F7F8}" srcOrd="0" destOrd="0" presId="urn:microsoft.com/office/officeart/2005/8/layout/default"/>
    <dgm:cxn modelId="{D431F2C7-4252-450F-9CBA-4CC7AB1ED571}" srcId="{E0170205-ABBF-476C-84BF-18DC4C9AFC59}" destId="{90974B78-F9C4-4E40-9BAA-893C835FA46E}" srcOrd="4" destOrd="0" parTransId="{04E43151-2975-4E8B-9829-D75B07234D61}" sibTransId="{5FA56E9F-7B88-48FC-B10C-0AECD29DEA37}"/>
    <dgm:cxn modelId="{04245421-A9DC-49EF-BFBF-2DEB28311A2F}" type="presParOf" srcId="{DAC07541-A6AF-41D8-BA09-79BABF283D28}" destId="{6B3FB74C-ACAE-4C59-9592-023A8BF5CF6D}" srcOrd="0" destOrd="0" presId="urn:microsoft.com/office/officeart/2005/8/layout/default"/>
    <dgm:cxn modelId="{ECF2436B-DC7D-46EA-92BD-BC32BAA54B80}" type="presParOf" srcId="{DAC07541-A6AF-41D8-BA09-79BABF283D28}" destId="{913F37F1-26D5-4C30-BD54-0F9181DD352F}" srcOrd="1" destOrd="0" presId="urn:microsoft.com/office/officeart/2005/8/layout/default"/>
    <dgm:cxn modelId="{AC330BB7-4455-40C2-9D88-05CEE05D7CA7}" type="presParOf" srcId="{DAC07541-A6AF-41D8-BA09-79BABF283D28}" destId="{40CF57A7-B4E7-4BC6-AE7F-B829C829F7F8}" srcOrd="2" destOrd="0" presId="urn:microsoft.com/office/officeart/2005/8/layout/default"/>
    <dgm:cxn modelId="{94019073-CAC7-4E66-93A2-7D7C134E7D5E}" type="presParOf" srcId="{DAC07541-A6AF-41D8-BA09-79BABF283D28}" destId="{9A7AECE9-4AB6-4832-AE71-29B34C04C33B}" srcOrd="3" destOrd="0" presId="urn:microsoft.com/office/officeart/2005/8/layout/default"/>
    <dgm:cxn modelId="{04C898DA-D75C-45A3-8659-6E64AEA0A630}" type="presParOf" srcId="{DAC07541-A6AF-41D8-BA09-79BABF283D28}" destId="{BC64CAB5-2D03-4EBC-B23A-1F3C4C404FA3}" srcOrd="4" destOrd="0" presId="urn:microsoft.com/office/officeart/2005/8/layout/default"/>
    <dgm:cxn modelId="{9B92D1AB-4DE3-4353-8B42-6D36E1724D68}" type="presParOf" srcId="{DAC07541-A6AF-41D8-BA09-79BABF283D28}" destId="{3B114D14-86DB-4E6A-A500-9EACB582D405}" srcOrd="5" destOrd="0" presId="urn:microsoft.com/office/officeart/2005/8/layout/default"/>
    <dgm:cxn modelId="{9DA59ACE-7D79-494E-9495-386F286A9105}" type="presParOf" srcId="{DAC07541-A6AF-41D8-BA09-79BABF283D28}" destId="{7EA5A4EE-671F-4DB9-85D6-6A1810136E8A}" srcOrd="6" destOrd="0" presId="urn:microsoft.com/office/officeart/2005/8/layout/default"/>
    <dgm:cxn modelId="{C8633BDF-78F4-450C-988E-8993933E8F26}" type="presParOf" srcId="{DAC07541-A6AF-41D8-BA09-79BABF283D28}" destId="{7A8CBA9F-4FCA-403C-828F-554B453B1CE1}" srcOrd="7" destOrd="0" presId="urn:microsoft.com/office/officeart/2005/8/layout/default"/>
    <dgm:cxn modelId="{0426379A-40FB-407D-81E8-E8176E0A7145}" type="presParOf" srcId="{DAC07541-A6AF-41D8-BA09-79BABF283D28}" destId="{5532227C-0A6F-4F41-B9F3-77E7042A78EC}" srcOrd="8"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FB74C-ACAE-4C59-9592-023A8BF5CF6D}">
      <dsp:nvSpPr>
        <dsp:cNvPr id="0" name=""/>
        <dsp:cNvSpPr/>
      </dsp:nvSpPr>
      <dsp:spPr>
        <a:xfrm>
          <a:off x="0" y="649532"/>
          <a:ext cx="2365141" cy="14190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GB" sz="6500" kern="1200"/>
        </a:p>
      </dsp:txBody>
      <dsp:txXfrm>
        <a:off x="0" y="649532"/>
        <a:ext cx="2365141" cy="1419084"/>
      </dsp:txXfrm>
    </dsp:sp>
    <dsp:sp modelId="{40CF57A7-B4E7-4BC6-AE7F-B829C829F7F8}">
      <dsp:nvSpPr>
        <dsp:cNvPr id="0" name=""/>
        <dsp:cNvSpPr/>
      </dsp:nvSpPr>
      <dsp:spPr>
        <a:xfrm>
          <a:off x="2601655" y="649532"/>
          <a:ext cx="2365141" cy="14190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GB" sz="6500" kern="1200"/>
        </a:p>
      </dsp:txBody>
      <dsp:txXfrm>
        <a:off x="2601655" y="649532"/>
        <a:ext cx="2365141" cy="1419084"/>
      </dsp:txXfrm>
    </dsp:sp>
    <dsp:sp modelId="{BC64CAB5-2D03-4EBC-B23A-1F3C4C404FA3}">
      <dsp:nvSpPr>
        <dsp:cNvPr id="0" name=""/>
        <dsp:cNvSpPr/>
      </dsp:nvSpPr>
      <dsp:spPr>
        <a:xfrm>
          <a:off x="5203311" y="649532"/>
          <a:ext cx="2365141" cy="14190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GB" sz="6500" kern="1200"/>
        </a:p>
      </dsp:txBody>
      <dsp:txXfrm>
        <a:off x="5203311" y="649532"/>
        <a:ext cx="2365141" cy="1419084"/>
      </dsp:txXfrm>
    </dsp:sp>
    <dsp:sp modelId="{7EA5A4EE-671F-4DB9-85D6-6A1810136E8A}">
      <dsp:nvSpPr>
        <dsp:cNvPr id="0" name=""/>
        <dsp:cNvSpPr/>
      </dsp:nvSpPr>
      <dsp:spPr>
        <a:xfrm>
          <a:off x="1300827" y="2305131"/>
          <a:ext cx="2365141" cy="14190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GB" sz="6500" kern="1200"/>
        </a:p>
      </dsp:txBody>
      <dsp:txXfrm>
        <a:off x="1300827" y="2305131"/>
        <a:ext cx="2365141" cy="1419084"/>
      </dsp:txXfrm>
    </dsp:sp>
    <dsp:sp modelId="{5532227C-0A6F-4F41-B9F3-77E7042A78EC}">
      <dsp:nvSpPr>
        <dsp:cNvPr id="0" name=""/>
        <dsp:cNvSpPr/>
      </dsp:nvSpPr>
      <dsp:spPr>
        <a:xfrm>
          <a:off x="3902483" y="2305131"/>
          <a:ext cx="2365141" cy="14190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GB" sz="6500" kern="1200"/>
        </a:p>
      </dsp:txBody>
      <dsp:txXfrm>
        <a:off x="3902483" y="2305131"/>
        <a:ext cx="2365141" cy="14190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28/03/2024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28/03/2024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28/03/2024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28/03/2024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7.png"/><Relationship Id="rId7" Type="http://schemas.openxmlformats.org/officeDocument/2006/relationships/diagramLayout" Target="../diagrams/layout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Data" Target="../diagrams/data1.xml"/><Relationship Id="rId11" Type="http://schemas.openxmlformats.org/officeDocument/2006/relationships/image" Target="../media/image10.jpeg"/><Relationship Id="rId5" Type="http://schemas.openxmlformats.org/officeDocument/2006/relationships/image" Target="../media/image9.jpeg"/><Relationship Id="rId10" Type="http://schemas.microsoft.com/office/2007/relationships/diagramDrawing" Target="../diagrams/drawing1.xml"/><Relationship Id="rId4" Type="http://schemas.openxmlformats.org/officeDocument/2006/relationships/image" Target="../media/image8.png"/><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9044227-071D-4831-94D0-C92D4840B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187825" y="79375"/>
            <a:ext cx="3838575" cy="1709760"/>
          </a:xfrm>
        </p:spPr>
        <p:txBody>
          <a:bodyPr>
            <a:normAutofit/>
          </a:bodyPr>
          <a:lstStyle/>
          <a:p>
            <a:r>
              <a:rPr lang="en-GB" sz="4300" dirty="0">
                <a:solidFill>
                  <a:schemeClr val="bg1"/>
                </a:solidFill>
                <a:cs typeface="Calibri Light"/>
              </a:rPr>
              <a:t>The Ancient Egyptians</a:t>
            </a:r>
            <a:endParaRPr lang="en-US" sz="4300" dirty="0">
              <a:solidFill>
                <a:schemeClr val="bg1"/>
              </a:solidFill>
              <a:cs typeface="Calibri Light" panose="020F0302020204030204"/>
            </a:endParaRPr>
          </a:p>
        </p:txBody>
      </p:sp>
      <p:sp>
        <p:nvSpPr>
          <p:cNvPr id="3" name="Subtitle 2"/>
          <p:cNvSpPr>
            <a:spLocks noGrp="1"/>
          </p:cNvSpPr>
          <p:nvPr>
            <p:ph type="subTitle" idx="1"/>
          </p:nvPr>
        </p:nvSpPr>
        <p:spPr>
          <a:xfrm>
            <a:off x="4354513" y="5527696"/>
            <a:ext cx="3506264" cy="480992"/>
          </a:xfrm>
        </p:spPr>
        <p:txBody>
          <a:bodyPr vert="horz" lIns="91440" tIns="45720" rIns="91440" bIns="45720" rtlCol="0">
            <a:normAutofit/>
          </a:bodyPr>
          <a:lstStyle/>
          <a:p>
            <a:r>
              <a:rPr lang="en-GB">
                <a:solidFill>
                  <a:schemeClr val="bg1"/>
                </a:solidFill>
                <a:cs typeface="Calibri"/>
              </a:rPr>
              <a:t>By Louis Magee P6</a:t>
            </a:r>
            <a:endParaRPr lang="en-GB">
              <a:solidFill>
                <a:schemeClr val="bg1"/>
              </a:solidFill>
            </a:endParaRPr>
          </a:p>
        </p:txBody>
      </p:sp>
      <p:pic>
        <p:nvPicPr>
          <p:cNvPr id="4" name="Picture 3" descr="Cartoon egyptian person holding a sign&#10;&#10;Description automatically generated">
            <a:extLst>
              <a:ext uri="{FF2B5EF4-FFF2-40B4-BE49-F238E27FC236}">
                <a16:creationId xmlns:a16="http://schemas.microsoft.com/office/drawing/2014/main" id="{A125A817-F93B-9269-F8C2-DD8D256E1BB5}"/>
              </a:ext>
            </a:extLst>
          </p:cNvPr>
          <p:cNvPicPr>
            <a:picLocks noChangeAspect="1"/>
          </p:cNvPicPr>
          <p:nvPr/>
        </p:nvPicPr>
        <p:blipFill rotWithShape="1">
          <a:blip r:embed="rId2"/>
          <a:srcRect r="9879" b="-3"/>
          <a:stretch/>
        </p:blipFill>
        <p:spPr>
          <a:xfrm>
            <a:off x="151239" y="463917"/>
            <a:ext cx="3834650" cy="3333747"/>
          </a:xfrm>
          <a:custGeom>
            <a:avLst/>
            <a:gdLst/>
            <a:ahLst/>
            <a:cxnLst/>
            <a:rect l="l" t="t" r="r" b="b"/>
            <a:pathLst>
              <a:path w="3834670" h="3333747">
                <a:moveTo>
                  <a:pt x="0" y="0"/>
                </a:moveTo>
                <a:lnTo>
                  <a:pt x="3066495" y="0"/>
                </a:lnTo>
                <a:lnTo>
                  <a:pt x="3427241" y="1211943"/>
                </a:lnTo>
                <a:lnTo>
                  <a:pt x="3834670" y="3333747"/>
                </a:lnTo>
                <a:lnTo>
                  <a:pt x="0" y="3333747"/>
                </a:lnTo>
                <a:close/>
              </a:path>
            </a:pathLst>
          </a:custGeom>
        </p:spPr>
      </p:pic>
      <p:pic>
        <p:nvPicPr>
          <p:cNvPr id="6" name="Picture 5" descr="A gold and blue egyptian mask&#10;&#10;Description automatically generated">
            <a:extLst>
              <a:ext uri="{FF2B5EF4-FFF2-40B4-BE49-F238E27FC236}">
                <a16:creationId xmlns:a16="http://schemas.microsoft.com/office/drawing/2014/main" id="{4D75C0BC-728D-4F59-560F-40B3B0E15048}"/>
              </a:ext>
            </a:extLst>
          </p:cNvPr>
          <p:cNvPicPr>
            <a:picLocks noChangeAspect="1"/>
          </p:cNvPicPr>
          <p:nvPr/>
        </p:nvPicPr>
        <p:blipFill rotWithShape="1">
          <a:blip r:embed="rId3"/>
          <a:srcRect l="18298" r="183" b="-1"/>
          <a:stretch/>
        </p:blipFill>
        <p:spPr>
          <a:xfrm>
            <a:off x="1" y="3562350"/>
            <a:ext cx="3986041" cy="3295650"/>
          </a:xfrm>
          <a:custGeom>
            <a:avLst/>
            <a:gdLst/>
            <a:ahLst/>
            <a:cxnLst/>
            <a:rect l="l" t="t" r="r" b="b"/>
            <a:pathLst>
              <a:path w="3986041" h="3295650">
                <a:moveTo>
                  <a:pt x="3878566" y="0"/>
                </a:moveTo>
                <a:lnTo>
                  <a:pt x="3986041" y="559707"/>
                </a:lnTo>
                <a:lnTo>
                  <a:pt x="3751724" y="3295650"/>
                </a:lnTo>
                <a:lnTo>
                  <a:pt x="0" y="3295650"/>
                </a:lnTo>
                <a:lnTo>
                  <a:pt x="0" y="1"/>
                </a:lnTo>
                <a:close/>
              </a:path>
            </a:pathLst>
          </a:custGeom>
        </p:spPr>
      </p:pic>
      <p:grpSp>
        <p:nvGrpSpPr>
          <p:cNvPr id="13" name="Group 12">
            <a:extLst>
              <a:ext uri="{FF2B5EF4-FFF2-40B4-BE49-F238E27FC236}">
                <a16:creationId xmlns:a16="http://schemas.microsoft.com/office/drawing/2014/main" id="{C27F758D-B23C-459E-AD21-6621782C72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a:effectLst>
            <a:outerShdw blurRad="381000" dist="152400" algn="ctr" rotWithShape="0">
              <a:srgbClr val="000000">
                <a:alpha val="10000"/>
              </a:srgbClr>
            </a:outerShdw>
          </a:effectLst>
        </p:grpSpPr>
        <p:sp>
          <p:nvSpPr>
            <p:cNvPr id="14" name="Freeform: Shape 13">
              <a:extLst>
                <a:ext uri="{FF2B5EF4-FFF2-40B4-BE49-F238E27FC236}">
                  <a16:creationId xmlns:a16="http://schemas.microsoft.com/office/drawing/2014/main" id="{08DD5D69-A882-48D7-ACFB-68E2DC6B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A2432BD6-3DCC-4397-BD7F-3FE84F321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5" name="Picture 4" descr="A gold statue of a pharaoh&#10;&#10;Description automatically generated">
            <a:extLst>
              <a:ext uri="{FF2B5EF4-FFF2-40B4-BE49-F238E27FC236}">
                <a16:creationId xmlns:a16="http://schemas.microsoft.com/office/drawing/2014/main" id="{A582EF2A-25D7-BBEC-E9B6-E98905ED5AEF}"/>
              </a:ext>
            </a:extLst>
          </p:cNvPr>
          <p:cNvPicPr>
            <a:picLocks noChangeAspect="1"/>
          </p:cNvPicPr>
          <p:nvPr/>
        </p:nvPicPr>
        <p:blipFill rotWithShape="1">
          <a:blip r:embed="rId5"/>
          <a:srcRect l="13405" r="-1" b="-1"/>
          <a:stretch/>
        </p:blipFill>
        <p:spPr>
          <a:xfrm>
            <a:off x="8240079" y="-1"/>
            <a:ext cx="3951921" cy="6858000"/>
          </a:xfrm>
          <a:custGeom>
            <a:avLst/>
            <a:gdLst/>
            <a:ahLst/>
            <a:cxnLst/>
            <a:rect l="l" t="t" r="r" b="b"/>
            <a:pathLst>
              <a:path w="3951921" h="6858000">
                <a:moveTo>
                  <a:pt x="224707" y="0"/>
                </a:moveTo>
                <a:lnTo>
                  <a:pt x="3951921" y="0"/>
                </a:lnTo>
                <a:lnTo>
                  <a:pt x="3951921" y="6858000"/>
                </a:lnTo>
                <a:lnTo>
                  <a:pt x="886146" y="6858000"/>
                </a:lnTo>
                <a:lnTo>
                  <a:pt x="558800" y="5721062"/>
                </a:lnTo>
                <a:lnTo>
                  <a:pt x="0" y="2712496"/>
                </a:lnTo>
                <a:close/>
              </a:path>
            </a:pathLst>
          </a:custGeom>
        </p:spPr>
      </p:pic>
      <p:grpSp>
        <p:nvGrpSpPr>
          <p:cNvPr id="17" name="Group 16">
            <a:extLst>
              <a:ext uri="{FF2B5EF4-FFF2-40B4-BE49-F238E27FC236}">
                <a16:creationId xmlns:a16="http://schemas.microsoft.com/office/drawing/2014/main" id="{57B65906-47BE-4CEA-9E50-301890FFE4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60" y="0"/>
            <a:ext cx="1339053" cy="6858000"/>
            <a:chOff x="2748588" y="0"/>
            <a:chExt cx="1339053" cy="6858000"/>
          </a:xfrm>
          <a:effectLst>
            <a:outerShdw blurRad="381000" dist="152400" dir="10800000" algn="ctr" rotWithShape="0">
              <a:srgbClr val="000000">
                <a:alpha val="10000"/>
              </a:srgbClr>
            </a:outerShdw>
          </a:effectLst>
        </p:grpSpPr>
        <p:sp>
          <p:nvSpPr>
            <p:cNvPr id="18" name="Freeform: Shape 17">
              <a:extLst>
                <a:ext uri="{FF2B5EF4-FFF2-40B4-BE49-F238E27FC236}">
                  <a16:creationId xmlns:a16="http://schemas.microsoft.com/office/drawing/2014/main" id="{E9C1A977-5AC1-49DC-B315-CAB53CF6F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2AEEAD2A-AA94-4108-8639-95E861AED1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3D6EC93-F369-413E-AA67-5D4104161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FDAEF5-83B3-ED6B-6AC9-915CB72B9F4C}"/>
              </a:ext>
            </a:extLst>
          </p:cNvPr>
          <p:cNvSpPr>
            <a:spLocks noGrp="1"/>
          </p:cNvSpPr>
          <p:nvPr>
            <p:ph type="title"/>
          </p:nvPr>
        </p:nvSpPr>
        <p:spPr>
          <a:xfrm>
            <a:off x="838201" y="1641752"/>
            <a:ext cx="4394200" cy="1323439"/>
          </a:xfrm>
        </p:spPr>
        <p:txBody>
          <a:bodyPr anchor="t">
            <a:normAutofit/>
          </a:bodyPr>
          <a:lstStyle/>
          <a:p>
            <a:r>
              <a:rPr lang="en-GB" sz="4000">
                <a:solidFill>
                  <a:schemeClr val="bg1"/>
                </a:solidFill>
                <a:cs typeface="Calibri Light"/>
              </a:rPr>
              <a:t>Contents page</a:t>
            </a:r>
            <a:endParaRPr lang="en-GB" sz="4000">
              <a:solidFill>
                <a:schemeClr val="bg1"/>
              </a:solidFill>
            </a:endParaRPr>
          </a:p>
        </p:txBody>
      </p:sp>
      <p:sp>
        <p:nvSpPr>
          <p:cNvPr id="3" name="Content Placeholder 2">
            <a:extLst>
              <a:ext uri="{FF2B5EF4-FFF2-40B4-BE49-F238E27FC236}">
                <a16:creationId xmlns:a16="http://schemas.microsoft.com/office/drawing/2014/main" id="{C35CFF12-4731-DB23-4738-8D0B1C9F0585}"/>
              </a:ext>
            </a:extLst>
          </p:cNvPr>
          <p:cNvSpPr>
            <a:spLocks noGrp="1"/>
          </p:cNvSpPr>
          <p:nvPr>
            <p:ph idx="1"/>
          </p:nvPr>
        </p:nvSpPr>
        <p:spPr>
          <a:xfrm>
            <a:off x="933450" y="3146400"/>
            <a:ext cx="4298951" cy="2454300"/>
          </a:xfrm>
        </p:spPr>
        <p:txBody>
          <a:bodyPr vert="horz" lIns="91440" tIns="45720" rIns="91440" bIns="45720" rtlCol="0" anchor="t">
            <a:normAutofit fontScale="77500" lnSpcReduction="20000"/>
          </a:bodyPr>
          <a:lstStyle/>
          <a:p>
            <a:r>
              <a:rPr lang="en-GB" sz="3500" dirty="0">
                <a:solidFill>
                  <a:schemeClr val="bg1">
                    <a:alpha val="80000"/>
                  </a:schemeClr>
                </a:solidFill>
                <a:cs typeface="Calibri"/>
              </a:rPr>
              <a:t>Slide 1-where is Egypt?</a:t>
            </a:r>
          </a:p>
          <a:p>
            <a:r>
              <a:rPr lang="en-GB" sz="3500" dirty="0">
                <a:solidFill>
                  <a:schemeClr val="bg1">
                    <a:alpha val="80000"/>
                  </a:schemeClr>
                </a:solidFill>
                <a:cs typeface="Calibri"/>
              </a:rPr>
              <a:t>Slide 2-hieroglyphics</a:t>
            </a:r>
            <a:endParaRPr lang="en-GB" sz="3500" dirty="0">
              <a:solidFill>
                <a:schemeClr val="bg1">
                  <a:alpha val="80000"/>
                </a:schemeClr>
              </a:solidFill>
              <a:ea typeface="Calibri"/>
              <a:cs typeface="Calibri"/>
            </a:endParaRPr>
          </a:p>
          <a:p>
            <a:r>
              <a:rPr lang="en-GB" sz="3500" dirty="0">
                <a:solidFill>
                  <a:schemeClr val="bg1">
                    <a:alpha val="80000"/>
                  </a:schemeClr>
                </a:solidFill>
                <a:cs typeface="Calibri"/>
              </a:rPr>
              <a:t>Slide 3-gods and goddesses</a:t>
            </a:r>
            <a:endParaRPr lang="en-GB" sz="3500" dirty="0">
              <a:solidFill>
                <a:schemeClr val="bg1">
                  <a:alpha val="80000"/>
                </a:schemeClr>
              </a:solidFill>
              <a:ea typeface="Calibri"/>
              <a:cs typeface="Calibri"/>
            </a:endParaRPr>
          </a:p>
          <a:p>
            <a:r>
              <a:rPr lang="en-GB" sz="3500" dirty="0">
                <a:solidFill>
                  <a:schemeClr val="bg1">
                    <a:alpha val="80000"/>
                  </a:schemeClr>
                </a:solidFill>
                <a:cs typeface="Calibri"/>
              </a:rPr>
              <a:t>Slide 4-pyramids </a:t>
            </a:r>
            <a:endParaRPr lang="en-GB" sz="3500" dirty="0">
              <a:solidFill>
                <a:schemeClr val="bg1">
                  <a:alpha val="80000"/>
                </a:schemeClr>
              </a:solidFill>
              <a:ea typeface="Calibri"/>
              <a:cs typeface="Calibri"/>
            </a:endParaRPr>
          </a:p>
          <a:p>
            <a:r>
              <a:rPr lang="en-GB" sz="3500" dirty="0">
                <a:solidFill>
                  <a:schemeClr val="bg1">
                    <a:alpha val="80000"/>
                  </a:schemeClr>
                </a:solidFill>
                <a:cs typeface="Calibri"/>
              </a:rPr>
              <a:t>Slide</a:t>
            </a:r>
            <a:r>
              <a:rPr lang="en-GB" sz="2400" dirty="0">
                <a:solidFill>
                  <a:schemeClr val="bg1">
                    <a:alpha val="80000"/>
                  </a:schemeClr>
                </a:solidFill>
                <a:cs typeface="Calibri"/>
              </a:rPr>
              <a:t> </a:t>
            </a:r>
            <a:r>
              <a:rPr lang="en-GB" sz="3500" dirty="0">
                <a:solidFill>
                  <a:schemeClr val="bg1">
                    <a:alpha val="80000"/>
                  </a:schemeClr>
                </a:solidFill>
                <a:cs typeface="Calibri"/>
              </a:rPr>
              <a:t>5-pharaohs</a:t>
            </a:r>
            <a:endParaRPr lang="en-GB" sz="2400" dirty="0">
              <a:solidFill>
                <a:schemeClr val="bg1">
                  <a:alpha val="80000"/>
                </a:schemeClr>
              </a:solidFill>
              <a:cs typeface="Calibri"/>
            </a:endParaRPr>
          </a:p>
        </p:txBody>
      </p:sp>
      <p:pic>
        <p:nvPicPr>
          <p:cNvPr id="4" name="Picture 3" descr="A drawing of a egyptian god&#10;&#10;Description automatically generated">
            <a:extLst>
              <a:ext uri="{FF2B5EF4-FFF2-40B4-BE49-F238E27FC236}">
                <a16:creationId xmlns:a16="http://schemas.microsoft.com/office/drawing/2014/main" id="{C6913595-1A08-CEDE-786B-3358254D6712}"/>
              </a:ext>
            </a:extLst>
          </p:cNvPr>
          <p:cNvPicPr>
            <a:picLocks noChangeAspect="1"/>
          </p:cNvPicPr>
          <p:nvPr/>
        </p:nvPicPr>
        <p:blipFill rotWithShape="1">
          <a:blip r:embed="rId2"/>
          <a:srcRect l="2685" r="7104" b="1"/>
          <a:stretch/>
        </p:blipFill>
        <p:spPr>
          <a:xfrm>
            <a:off x="5752193" y="10"/>
            <a:ext cx="6439807" cy="6857989"/>
          </a:xfrm>
          <a:custGeom>
            <a:avLst/>
            <a:gdLst/>
            <a:ahLst/>
            <a:cxnLst/>
            <a:rect l="l" t="t" r="r" b="b"/>
            <a:pathLst>
              <a:path w="6439807" h="6857999">
                <a:moveTo>
                  <a:pt x="752157" y="6118149"/>
                </a:moveTo>
                <a:cubicBezTo>
                  <a:pt x="745608" y="6124102"/>
                  <a:pt x="737987" y="6129341"/>
                  <a:pt x="730938" y="6133722"/>
                </a:cubicBezTo>
                <a:cubicBezTo>
                  <a:pt x="723794" y="6138152"/>
                  <a:pt x="718448" y="6143474"/>
                  <a:pt x="714778" y="6149379"/>
                </a:cubicBezTo>
                <a:lnTo>
                  <a:pt x="709303" y="6166562"/>
                </a:lnTo>
                <a:lnTo>
                  <a:pt x="714778" y="6149380"/>
                </a:lnTo>
                <a:cubicBezTo>
                  <a:pt x="718448" y="6143474"/>
                  <a:pt x="723794" y="6138152"/>
                  <a:pt x="730938" y="6133723"/>
                </a:cubicBezTo>
                <a:cubicBezTo>
                  <a:pt x="737987" y="6129341"/>
                  <a:pt x="745608" y="6124102"/>
                  <a:pt x="752157" y="6118149"/>
                </a:cubicBezTo>
                <a:close/>
                <a:moveTo>
                  <a:pt x="844000" y="4941372"/>
                </a:moveTo>
                <a:lnTo>
                  <a:pt x="840670" y="4950868"/>
                </a:lnTo>
                <a:lnTo>
                  <a:pt x="830985" y="4991382"/>
                </a:lnTo>
                <a:lnTo>
                  <a:pt x="840670" y="4950869"/>
                </a:lnTo>
                <a:close/>
                <a:moveTo>
                  <a:pt x="840061" y="4749807"/>
                </a:moveTo>
                <a:cubicBezTo>
                  <a:pt x="852197" y="4762827"/>
                  <a:pt x="853054" y="4781365"/>
                  <a:pt x="854768" y="4799797"/>
                </a:cubicBezTo>
                <a:cubicBezTo>
                  <a:pt x="853054" y="4781365"/>
                  <a:pt x="852197" y="4762826"/>
                  <a:pt x="840061" y="4749807"/>
                </a:cubicBezTo>
                <a:close/>
                <a:moveTo>
                  <a:pt x="822263" y="4543185"/>
                </a:moveTo>
                <a:lnTo>
                  <a:pt x="816857" y="4557091"/>
                </a:lnTo>
                <a:cubicBezTo>
                  <a:pt x="805236" y="4573618"/>
                  <a:pt x="796449" y="4588275"/>
                  <a:pt x="790493" y="4602021"/>
                </a:cubicBezTo>
                <a:cubicBezTo>
                  <a:pt x="796449" y="4588275"/>
                  <a:pt x="805236" y="4573618"/>
                  <a:pt x="816857" y="4557092"/>
                </a:cubicBezTo>
                <a:cubicBezTo>
                  <a:pt x="819238" y="4553662"/>
                  <a:pt x="821286" y="4548281"/>
                  <a:pt x="822263" y="4543185"/>
                </a:cubicBezTo>
                <a:close/>
                <a:moveTo>
                  <a:pt x="356045" y="2819253"/>
                </a:moveTo>
                <a:lnTo>
                  <a:pt x="344401" y="2827483"/>
                </a:lnTo>
                <a:lnTo>
                  <a:pt x="344399" y="2827486"/>
                </a:lnTo>
                <a:lnTo>
                  <a:pt x="325551" y="2842392"/>
                </a:lnTo>
                <a:lnTo>
                  <a:pt x="315896" y="2861156"/>
                </a:lnTo>
                <a:lnTo>
                  <a:pt x="344399" y="2827486"/>
                </a:lnTo>
                <a:lnTo>
                  <a:pt x="344401" y="2827484"/>
                </a:lnTo>
                <a:close/>
                <a:moveTo>
                  <a:pt x="425699" y="1974015"/>
                </a:moveTo>
                <a:cubicBezTo>
                  <a:pt x="427224" y="1991685"/>
                  <a:pt x="433462" y="2008497"/>
                  <a:pt x="449941" y="2023547"/>
                </a:cubicBezTo>
                <a:cubicBezTo>
                  <a:pt x="441702" y="2016020"/>
                  <a:pt x="436022" y="2008056"/>
                  <a:pt x="432213" y="1999763"/>
                </a:cubicBezTo>
                <a:close/>
                <a:moveTo>
                  <a:pt x="442893" y="1768838"/>
                </a:moveTo>
                <a:cubicBezTo>
                  <a:pt x="451656" y="1779981"/>
                  <a:pt x="453942" y="1790986"/>
                  <a:pt x="452275" y="1801558"/>
                </a:cubicBezTo>
                <a:lnTo>
                  <a:pt x="451495" y="1785412"/>
                </a:lnTo>
                <a:cubicBezTo>
                  <a:pt x="450037" y="1779948"/>
                  <a:pt x="447274" y="1774411"/>
                  <a:pt x="442893" y="1768838"/>
                </a:cubicBezTo>
                <a:close/>
                <a:moveTo>
                  <a:pt x="333304" y="520953"/>
                </a:moveTo>
                <a:cubicBezTo>
                  <a:pt x="333742" y="528850"/>
                  <a:pt x="335479" y="536547"/>
                  <a:pt x="337867" y="544146"/>
                </a:cubicBezTo>
                <a:lnTo>
                  <a:pt x="340032" y="549926"/>
                </a:lnTo>
                <a:lnTo>
                  <a:pt x="340448" y="551717"/>
                </a:lnTo>
                <a:lnTo>
                  <a:pt x="346286" y="566616"/>
                </a:lnTo>
                <a:lnTo>
                  <a:pt x="346338" y="566754"/>
                </a:lnTo>
                <a:lnTo>
                  <a:pt x="352655" y="583595"/>
                </a:lnTo>
                <a:lnTo>
                  <a:pt x="359451" y="612658"/>
                </a:lnTo>
                <a:cubicBezTo>
                  <a:pt x="358988" y="604728"/>
                  <a:pt x="357231" y="597005"/>
                  <a:pt x="354829" y="589388"/>
                </a:cubicBezTo>
                <a:lnTo>
                  <a:pt x="352655" y="583595"/>
                </a:lnTo>
                <a:lnTo>
                  <a:pt x="352236" y="581804"/>
                </a:lnTo>
                <a:lnTo>
                  <a:pt x="346286" y="566616"/>
                </a:lnTo>
                <a:lnTo>
                  <a:pt x="340032" y="549926"/>
                </a:lnTo>
                <a:close/>
                <a:moveTo>
                  <a:pt x="384407" y="268794"/>
                </a:moveTo>
                <a:lnTo>
                  <a:pt x="387837" y="328017"/>
                </a:lnTo>
                <a:cubicBezTo>
                  <a:pt x="389527" y="318646"/>
                  <a:pt x="389932" y="309031"/>
                  <a:pt x="389283" y="299164"/>
                </a:cubicBezTo>
                <a:cubicBezTo>
                  <a:pt x="388634" y="289296"/>
                  <a:pt x="386932" y="279176"/>
                  <a:pt x="384407" y="268794"/>
                </a:cubicBezTo>
                <a:close/>
                <a:moveTo>
                  <a:pt x="66991" y="0"/>
                </a:moveTo>
                <a:lnTo>
                  <a:pt x="6439807" y="0"/>
                </a:lnTo>
                <a:lnTo>
                  <a:pt x="6439807" y="6857999"/>
                </a:lnTo>
                <a:lnTo>
                  <a:pt x="149318" y="6857999"/>
                </a:lnTo>
                <a:lnTo>
                  <a:pt x="149318" y="6857457"/>
                </a:lnTo>
                <a:lnTo>
                  <a:pt x="22079" y="6857457"/>
                </a:lnTo>
                <a:lnTo>
                  <a:pt x="26851" y="6796804"/>
                </a:lnTo>
                <a:cubicBezTo>
                  <a:pt x="32162" y="6777207"/>
                  <a:pt x="39591" y="6758011"/>
                  <a:pt x="44354" y="6738388"/>
                </a:cubicBezTo>
                <a:cubicBezTo>
                  <a:pt x="48736" y="6720103"/>
                  <a:pt x="58832" y="6702955"/>
                  <a:pt x="67214" y="6685617"/>
                </a:cubicBezTo>
                <a:cubicBezTo>
                  <a:pt x="83217" y="6652472"/>
                  <a:pt x="73120" y="6617036"/>
                  <a:pt x="77310" y="6583128"/>
                </a:cubicBezTo>
                <a:cubicBezTo>
                  <a:pt x="78646" y="6572269"/>
                  <a:pt x="80168" y="6561411"/>
                  <a:pt x="82837" y="6550742"/>
                </a:cubicBezTo>
                <a:cubicBezTo>
                  <a:pt x="89885" y="6521593"/>
                  <a:pt x="95981" y="6491874"/>
                  <a:pt x="105698" y="6463490"/>
                </a:cubicBezTo>
                <a:cubicBezTo>
                  <a:pt x="116555" y="6431292"/>
                  <a:pt x="131034" y="6400429"/>
                  <a:pt x="146085" y="6363664"/>
                </a:cubicBezTo>
                <a:cubicBezTo>
                  <a:pt x="142274" y="6350899"/>
                  <a:pt x="131986" y="6331277"/>
                  <a:pt x="131034" y="6311084"/>
                </a:cubicBezTo>
                <a:cubicBezTo>
                  <a:pt x="127795" y="6246121"/>
                  <a:pt x="145512" y="6185351"/>
                  <a:pt x="173519" y="6127247"/>
                </a:cubicBezTo>
                <a:cubicBezTo>
                  <a:pt x="181900" y="6109530"/>
                  <a:pt x="187424" y="6090477"/>
                  <a:pt x="195616" y="6072569"/>
                </a:cubicBezTo>
                <a:cubicBezTo>
                  <a:pt x="198472" y="6066284"/>
                  <a:pt x="204569" y="6058092"/>
                  <a:pt x="210287" y="6056948"/>
                </a:cubicBezTo>
                <a:cubicBezTo>
                  <a:pt x="243432" y="6050282"/>
                  <a:pt x="242862" y="6025515"/>
                  <a:pt x="244766" y="5999796"/>
                </a:cubicBezTo>
                <a:cubicBezTo>
                  <a:pt x="247051" y="5969124"/>
                  <a:pt x="252386" y="5938836"/>
                  <a:pt x="256958" y="5908355"/>
                </a:cubicBezTo>
                <a:cubicBezTo>
                  <a:pt x="257530" y="5904353"/>
                  <a:pt x="261530" y="5900735"/>
                  <a:pt x="264199" y="5897114"/>
                </a:cubicBezTo>
                <a:cubicBezTo>
                  <a:pt x="268199" y="5891590"/>
                  <a:pt x="274296" y="5886447"/>
                  <a:pt x="275818" y="5880348"/>
                </a:cubicBezTo>
                <a:cubicBezTo>
                  <a:pt x="283249" y="5849107"/>
                  <a:pt x="289535" y="5817674"/>
                  <a:pt x="296393" y="5786239"/>
                </a:cubicBezTo>
                <a:cubicBezTo>
                  <a:pt x="297919" y="5779191"/>
                  <a:pt x="299822" y="5771953"/>
                  <a:pt x="302870" y="5765474"/>
                </a:cubicBezTo>
                <a:cubicBezTo>
                  <a:pt x="305728" y="5759378"/>
                  <a:pt x="310682" y="5754234"/>
                  <a:pt x="313730" y="5748136"/>
                </a:cubicBezTo>
                <a:cubicBezTo>
                  <a:pt x="321921" y="5731564"/>
                  <a:pt x="329541" y="5714607"/>
                  <a:pt x="338685" y="5695178"/>
                </a:cubicBezTo>
                <a:cubicBezTo>
                  <a:pt x="321541" y="5684320"/>
                  <a:pt x="331258" y="5669647"/>
                  <a:pt x="339449" y="5651360"/>
                </a:cubicBezTo>
                <a:cubicBezTo>
                  <a:pt x="347831" y="5632691"/>
                  <a:pt x="350497" y="5611164"/>
                  <a:pt x="353546" y="5590590"/>
                </a:cubicBezTo>
                <a:cubicBezTo>
                  <a:pt x="359070" y="5552869"/>
                  <a:pt x="362499" y="5514957"/>
                  <a:pt x="367451" y="5477239"/>
                </a:cubicBezTo>
                <a:cubicBezTo>
                  <a:pt x="368595" y="5469236"/>
                  <a:pt x="370690" y="5460092"/>
                  <a:pt x="375454" y="5453995"/>
                </a:cubicBezTo>
                <a:cubicBezTo>
                  <a:pt x="407459" y="5412276"/>
                  <a:pt x="416411" y="5361598"/>
                  <a:pt x="413366" y="5313403"/>
                </a:cubicBezTo>
                <a:cubicBezTo>
                  <a:pt x="411078" y="5275491"/>
                  <a:pt x="409363" y="5238343"/>
                  <a:pt x="412601" y="5200813"/>
                </a:cubicBezTo>
                <a:cubicBezTo>
                  <a:pt x="412793" y="5197955"/>
                  <a:pt x="412411" y="5194145"/>
                  <a:pt x="410887" y="5192051"/>
                </a:cubicBezTo>
                <a:cubicBezTo>
                  <a:pt x="400791" y="5179097"/>
                  <a:pt x="400029" y="5165570"/>
                  <a:pt x="398315" y="5148995"/>
                </a:cubicBezTo>
                <a:cubicBezTo>
                  <a:pt x="395837" y="5125562"/>
                  <a:pt x="397553" y="5104036"/>
                  <a:pt x="401743" y="5082317"/>
                </a:cubicBezTo>
                <a:cubicBezTo>
                  <a:pt x="404791" y="5066505"/>
                  <a:pt x="411078" y="5050504"/>
                  <a:pt x="419080" y="5036405"/>
                </a:cubicBezTo>
                <a:cubicBezTo>
                  <a:pt x="430320" y="5016785"/>
                  <a:pt x="434701" y="4997922"/>
                  <a:pt x="419841" y="4979253"/>
                </a:cubicBezTo>
                <a:cubicBezTo>
                  <a:pt x="404029" y="4959061"/>
                  <a:pt x="409553" y="4936201"/>
                  <a:pt x="408983" y="4913909"/>
                </a:cubicBezTo>
                <a:cubicBezTo>
                  <a:pt x="408791" y="4904195"/>
                  <a:pt x="409174" y="4893907"/>
                  <a:pt x="406697" y="4884572"/>
                </a:cubicBezTo>
                <a:cubicBezTo>
                  <a:pt x="399647" y="4857522"/>
                  <a:pt x="388978" y="4831420"/>
                  <a:pt x="384216" y="4803988"/>
                </a:cubicBezTo>
                <a:cubicBezTo>
                  <a:pt x="381551" y="4788747"/>
                  <a:pt x="386312" y="4771793"/>
                  <a:pt x="389741" y="4755980"/>
                </a:cubicBezTo>
                <a:cubicBezTo>
                  <a:pt x="393361" y="4739978"/>
                  <a:pt x="398885" y="4724167"/>
                  <a:pt x="404601" y="4708734"/>
                </a:cubicBezTo>
                <a:cubicBezTo>
                  <a:pt x="408411" y="4698258"/>
                  <a:pt x="412031" y="4686828"/>
                  <a:pt x="418889" y="4678445"/>
                </a:cubicBezTo>
                <a:cubicBezTo>
                  <a:pt x="434510" y="4659393"/>
                  <a:pt x="437178" y="4639772"/>
                  <a:pt x="428986" y="4617291"/>
                </a:cubicBezTo>
                <a:cubicBezTo>
                  <a:pt x="427651" y="4613864"/>
                  <a:pt x="427651" y="4609863"/>
                  <a:pt x="427462" y="4606053"/>
                </a:cubicBezTo>
                <a:cubicBezTo>
                  <a:pt x="423462" y="4545086"/>
                  <a:pt x="420984" y="4484127"/>
                  <a:pt x="414888" y="4423545"/>
                </a:cubicBezTo>
                <a:cubicBezTo>
                  <a:pt x="412411" y="4398972"/>
                  <a:pt x="401553" y="4375349"/>
                  <a:pt x="394695" y="4351154"/>
                </a:cubicBezTo>
                <a:cubicBezTo>
                  <a:pt x="393361" y="4346201"/>
                  <a:pt x="391265" y="4340674"/>
                  <a:pt x="392218" y="4335722"/>
                </a:cubicBezTo>
                <a:cubicBezTo>
                  <a:pt x="401743" y="4281810"/>
                  <a:pt x="387837" y="4231324"/>
                  <a:pt x="369547" y="4181603"/>
                </a:cubicBezTo>
                <a:cubicBezTo>
                  <a:pt x="367642" y="4176461"/>
                  <a:pt x="368214" y="4170174"/>
                  <a:pt x="368595" y="4164458"/>
                </a:cubicBezTo>
                <a:cubicBezTo>
                  <a:pt x="369928" y="4148453"/>
                  <a:pt x="376597" y="4131119"/>
                  <a:pt x="372597" y="4116641"/>
                </a:cubicBezTo>
                <a:cubicBezTo>
                  <a:pt x="361545" y="4078159"/>
                  <a:pt x="348211" y="4040058"/>
                  <a:pt x="331447" y="4003861"/>
                </a:cubicBezTo>
                <a:cubicBezTo>
                  <a:pt x="314493" y="3967091"/>
                  <a:pt x="300203" y="3932993"/>
                  <a:pt x="317350" y="3890891"/>
                </a:cubicBezTo>
                <a:cubicBezTo>
                  <a:pt x="324589" y="3872985"/>
                  <a:pt x="319445" y="3849362"/>
                  <a:pt x="317541" y="3828785"/>
                </a:cubicBezTo>
                <a:cubicBezTo>
                  <a:pt x="316016" y="3813737"/>
                  <a:pt x="307442" y="3799258"/>
                  <a:pt x="307442" y="3784397"/>
                </a:cubicBezTo>
                <a:cubicBezTo>
                  <a:pt x="307442" y="3744770"/>
                  <a:pt x="297346" y="3709529"/>
                  <a:pt x="276771" y="3675238"/>
                </a:cubicBezTo>
                <a:cubicBezTo>
                  <a:pt x="268770" y="3661899"/>
                  <a:pt x="274105" y="3641134"/>
                  <a:pt x="272009" y="3623799"/>
                </a:cubicBezTo>
                <a:cubicBezTo>
                  <a:pt x="269533" y="3605509"/>
                  <a:pt x="267247" y="3586653"/>
                  <a:pt x="261721" y="3569124"/>
                </a:cubicBezTo>
                <a:cubicBezTo>
                  <a:pt x="247242" y="3523785"/>
                  <a:pt x="230859" y="3479015"/>
                  <a:pt x="215618" y="3433866"/>
                </a:cubicBezTo>
                <a:cubicBezTo>
                  <a:pt x="203045" y="3396719"/>
                  <a:pt x="212952" y="3360139"/>
                  <a:pt x="218285" y="3323372"/>
                </a:cubicBezTo>
                <a:cubicBezTo>
                  <a:pt x="221716" y="3300319"/>
                  <a:pt x="229907" y="3278795"/>
                  <a:pt x="217715" y="3252885"/>
                </a:cubicBezTo>
                <a:cubicBezTo>
                  <a:pt x="206093" y="3228119"/>
                  <a:pt x="208761" y="3196686"/>
                  <a:pt x="202474" y="3168870"/>
                </a:cubicBezTo>
                <a:cubicBezTo>
                  <a:pt x="197141" y="3145436"/>
                  <a:pt x="188566" y="3122770"/>
                  <a:pt x="180184" y="3100099"/>
                </a:cubicBezTo>
                <a:cubicBezTo>
                  <a:pt x="168753" y="3069235"/>
                  <a:pt x="156753" y="3038756"/>
                  <a:pt x="162468" y="3005035"/>
                </a:cubicBezTo>
                <a:cubicBezTo>
                  <a:pt x="168946" y="2966742"/>
                  <a:pt x="144561" y="2940455"/>
                  <a:pt x="128367" y="2910353"/>
                </a:cubicBezTo>
                <a:cubicBezTo>
                  <a:pt x="117318" y="2889587"/>
                  <a:pt x="109126" y="2866918"/>
                  <a:pt x="102267" y="2844248"/>
                </a:cubicBezTo>
                <a:cubicBezTo>
                  <a:pt x="93313" y="2813958"/>
                  <a:pt x="87978" y="2782716"/>
                  <a:pt x="79217" y="2752235"/>
                </a:cubicBezTo>
                <a:cubicBezTo>
                  <a:pt x="66072" y="2706131"/>
                  <a:pt x="55784" y="2659455"/>
                  <a:pt x="63024" y="2611450"/>
                </a:cubicBezTo>
                <a:cubicBezTo>
                  <a:pt x="66262" y="2589352"/>
                  <a:pt x="66072" y="2568774"/>
                  <a:pt x="61307" y="2546678"/>
                </a:cubicBezTo>
                <a:cubicBezTo>
                  <a:pt x="53497" y="2510483"/>
                  <a:pt x="52545" y="2473333"/>
                  <a:pt x="23399" y="2444184"/>
                </a:cubicBezTo>
                <a:cubicBezTo>
                  <a:pt x="13111" y="2433897"/>
                  <a:pt x="10446" y="2415420"/>
                  <a:pt x="5110" y="2400369"/>
                </a:cubicBezTo>
                <a:cubicBezTo>
                  <a:pt x="-1178" y="2383032"/>
                  <a:pt x="2062" y="2370270"/>
                  <a:pt x="20352" y="2360933"/>
                </a:cubicBezTo>
                <a:cubicBezTo>
                  <a:pt x="28541" y="2356744"/>
                  <a:pt x="36543" y="2344741"/>
                  <a:pt x="37878" y="2335405"/>
                </a:cubicBezTo>
                <a:cubicBezTo>
                  <a:pt x="41877" y="2307402"/>
                  <a:pt x="35972" y="2281683"/>
                  <a:pt x="23017" y="2254633"/>
                </a:cubicBezTo>
                <a:cubicBezTo>
                  <a:pt x="10825" y="2229296"/>
                  <a:pt x="12159" y="2197670"/>
                  <a:pt x="7395" y="2168903"/>
                </a:cubicBezTo>
                <a:cubicBezTo>
                  <a:pt x="5681" y="2158712"/>
                  <a:pt x="3062" y="2148519"/>
                  <a:pt x="871" y="2138304"/>
                </a:cubicBezTo>
                <a:lnTo>
                  <a:pt x="0" y="2131532"/>
                </a:lnTo>
                <a:lnTo>
                  <a:pt x="0" y="2072225"/>
                </a:lnTo>
                <a:lnTo>
                  <a:pt x="251" y="2069340"/>
                </a:lnTo>
                <a:cubicBezTo>
                  <a:pt x="2061" y="2056600"/>
                  <a:pt x="4156" y="2043835"/>
                  <a:pt x="5299" y="2030977"/>
                </a:cubicBezTo>
                <a:cubicBezTo>
                  <a:pt x="7203" y="2010974"/>
                  <a:pt x="6442" y="1990589"/>
                  <a:pt x="8729" y="1970586"/>
                </a:cubicBezTo>
                <a:cubicBezTo>
                  <a:pt x="10446" y="1954202"/>
                  <a:pt x="14826" y="1938009"/>
                  <a:pt x="18445" y="1921817"/>
                </a:cubicBezTo>
                <a:cubicBezTo>
                  <a:pt x="19779" y="1915912"/>
                  <a:pt x="24922" y="1910004"/>
                  <a:pt x="24161" y="1904673"/>
                </a:cubicBezTo>
                <a:cubicBezTo>
                  <a:pt x="15970" y="1851709"/>
                  <a:pt x="52545" y="1813610"/>
                  <a:pt x="68738" y="1768838"/>
                </a:cubicBezTo>
                <a:cubicBezTo>
                  <a:pt x="85885" y="1721785"/>
                  <a:pt x="112174" y="1676253"/>
                  <a:pt x="104364" y="1623675"/>
                </a:cubicBezTo>
                <a:cubicBezTo>
                  <a:pt x="99601" y="1591859"/>
                  <a:pt x="88551" y="1561189"/>
                  <a:pt x="81883" y="1529563"/>
                </a:cubicBezTo>
                <a:cubicBezTo>
                  <a:pt x="79597" y="1518324"/>
                  <a:pt x="79979" y="1505751"/>
                  <a:pt x="82264" y="1494509"/>
                </a:cubicBezTo>
                <a:cubicBezTo>
                  <a:pt x="92744" y="1440216"/>
                  <a:pt x="94267" y="1386684"/>
                  <a:pt x="77120" y="1333341"/>
                </a:cubicBezTo>
                <a:cubicBezTo>
                  <a:pt x="74262" y="1324198"/>
                  <a:pt x="71597" y="1314483"/>
                  <a:pt x="71597" y="1304955"/>
                </a:cubicBezTo>
                <a:cubicBezTo>
                  <a:pt x="71597" y="1252757"/>
                  <a:pt x="75597" y="1201512"/>
                  <a:pt x="94267" y="1151600"/>
                </a:cubicBezTo>
                <a:cubicBezTo>
                  <a:pt x="100554" y="1134834"/>
                  <a:pt x="96553" y="1114449"/>
                  <a:pt x="98078" y="1095972"/>
                </a:cubicBezTo>
                <a:cubicBezTo>
                  <a:pt x="99409" y="1078826"/>
                  <a:pt x="99981" y="1061298"/>
                  <a:pt x="104364" y="1044725"/>
                </a:cubicBezTo>
                <a:cubicBezTo>
                  <a:pt x="110839" y="1020529"/>
                  <a:pt x="111601" y="998052"/>
                  <a:pt x="105887" y="973095"/>
                </a:cubicBezTo>
                <a:cubicBezTo>
                  <a:pt x="100554" y="949281"/>
                  <a:pt x="103220" y="923562"/>
                  <a:pt x="103029" y="898797"/>
                </a:cubicBezTo>
                <a:cubicBezTo>
                  <a:pt x="102839" y="871173"/>
                  <a:pt x="102649" y="843552"/>
                  <a:pt x="103601" y="815929"/>
                </a:cubicBezTo>
                <a:cubicBezTo>
                  <a:pt x="103981" y="804877"/>
                  <a:pt x="111601" y="792306"/>
                  <a:pt x="108553" y="783158"/>
                </a:cubicBezTo>
                <a:cubicBezTo>
                  <a:pt x="98267" y="753633"/>
                  <a:pt x="110649" y="724104"/>
                  <a:pt x="105127" y="694576"/>
                </a:cubicBezTo>
                <a:cubicBezTo>
                  <a:pt x="102267" y="680096"/>
                  <a:pt x="110078" y="663713"/>
                  <a:pt x="110839" y="648092"/>
                </a:cubicBezTo>
                <a:cubicBezTo>
                  <a:pt x="112174" y="622564"/>
                  <a:pt x="111601" y="597037"/>
                  <a:pt x="111983" y="571508"/>
                </a:cubicBezTo>
                <a:cubicBezTo>
                  <a:pt x="112174" y="563125"/>
                  <a:pt x="112936" y="554933"/>
                  <a:pt x="113318" y="546552"/>
                </a:cubicBezTo>
                <a:cubicBezTo>
                  <a:pt x="113697" y="539121"/>
                  <a:pt x="115411" y="531310"/>
                  <a:pt x="114081" y="524262"/>
                </a:cubicBezTo>
                <a:cubicBezTo>
                  <a:pt x="109315" y="498733"/>
                  <a:pt x="101505" y="473587"/>
                  <a:pt x="98457" y="447870"/>
                </a:cubicBezTo>
                <a:cubicBezTo>
                  <a:pt x="95792" y="425581"/>
                  <a:pt x="99409" y="402529"/>
                  <a:pt x="97505" y="380050"/>
                </a:cubicBezTo>
                <a:cubicBezTo>
                  <a:pt x="94267" y="340425"/>
                  <a:pt x="88551" y="300800"/>
                  <a:pt x="84930" y="261173"/>
                </a:cubicBezTo>
                <a:cubicBezTo>
                  <a:pt x="84168" y="252600"/>
                  <a:pt x="88934" y="243648"/>
                  <a:pt x="89314" y="234883"/>
                </a:cubicBezTo>
                <a:cubicBezTo>
                  <a:pt x="90266" y="207450"/>
                  <a:pt x="90457" y="180017"/>
                  <a:pt x="91027" y="152584"/>
                </a:cubicBezTo>
                <a:cubicBezTo>
                  <a:pt x="91218" y="136963"/>
                  <a:pt x="90647" y="121150"/>
                  <a:pt x="92361" y="105718"/>
                </a:cubicBezTo>
                <a:cubicBezTo>
                  <a:pt x="94647" y="85336"/>
                  <a:pt x="98078" y="66857"/>
                  <a:pt x="83217" y="47806"/>
                </a:cubicBezTo>
                <a:cubicBezTo>
                  <a:pt x="77453" y="40471"/>
                  <a:pt x="73691" y="32636"/>
                  <a:pt x="71207" y="24480"/>
                </a:cubicBezTo>
                <a:close/>
              </a:path>
            </a:pathLst>
          </a:custGeom>
          <a:effectLst>
            <a:outerShdw blurRad="381000" dist="152400" dir="10800000" algn="tr" rotWithShape="0">
              <a:prstClr val="black">
                <a:alpha val="10000"/>
              </a:prstClr>
            </a:outerShdw>
          </a:effectLst>
        </p:spPr>
      </p:pic>
      <p:grpSp>
        <p:nvGrpSpPr>
          <p:cNvPr id="11" name="Group 10">
            <a:extLst>
              <a:ext uri="{FF2B5EF4-FFF2-40B4-BE49-F238E27FC236}">
                <a16:creationId xmlns:a16="http://schemas.microsoft.com/office/drawing/2014/main" id="{4EA04677-6B2C-40F4-975C-ED91965527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6" y="0"/>
            <a:ext cx="874718" cy="6857455"/>
            <a:chOff x="5632356" y="0"/>
            <a:chExt cx="874718" cy="6857455"/>
          </a:xfrm>
        </p:grpSpPr>
        <p:sp>
          <p:nvSpPr>
            <p:cNvPr id="12" name="Freeform: Shape 11">
              <a:extLst>
                <a:ext uri="{FF2B5EF4-FFF2-40B4-BE49-F238E27FC236}">
                  <a16:creationId xmlns:a16="http://schemas.microsoft.com/office/drawing/2014/main" id="{3F1ABE2E-F19F-4BD3-B0FA-8A2D8885B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6D0F14-D449-4833-830D-A382829E2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1076708"/>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35C956CA-A8FB-4F91-A258-FBE459CD9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descr="A large stone statue of a sphinx with Great Sphinx of Giza in the background&#10;&#10;Description automatically generated">
            <a:extLst>
              <a:ext uri="{FF2B5EF4-FFF2-40B4-BE49-F238E27FC236}">
                <a16:creationId xmlns:a16="http://schemas.microsoft.com/office/drawing/2014/main" id="{06435497-D82A-B34E-0383-51602CC4D45F}"/>
              </a:ext>
            </a:extLst>
          </p:cNvPr>
          <p:cNvPicPr>
            <a:picLocks noChangeAspect="1"/>
          </p:cNvPicPr>
          <p:nvPr/>
        </p:nvPicPr>
        <p:blipFill rotWithShape="1">
          <a:blip r:embed="rId2"/>
          <a:srcRect t="1321" b="21301"/>
          <a:stretch/>
        </p:blipFill>
        <p:spPr>
          <a:xfrm>
            <a:off x="5498432" y="0"/>
            <a:ext cx="6693568" cy="2487583"/>
          </a:xfrm>
          <a:prstGeom prst="rect">
            <a:avLst/>
          </a:prstGeom>
        </p:spPr>
      </p:pic>
      <p:pic>
        <p:nvPicPr>
          <p:cNvPr id="87" name="Picture 86" descr="A pyramid and sphinx in the desert&#10;&#10;Description automatically generated">
            <a:extLst>
              <a:ext uri="{FF2B5EF4-FFF2-40B4-BE49-F238E27FC236}">
                <a16:creationId xmlns:a16="http://schemas.microsoft.com/office/drawing/2014/main" id="{2366FCBB-82ED-DC0D-754D-FEAF8D1F7236}"/>
              </a:ext>
            </a:extLst>
          </p:cNvPr>
          <p:cNvPicPr>
            <a:picLocks noChangeAspect="1"/>
          </p:cNvPicPr>
          <p:nvPr/>
        </p:nvPicPr>
        <p:blipFill rotWithShape="1">
          <a:blip r:embed="rId3"/>
          <a:srcRect l="4888" r="-2" b="-2"/>
          <a:stretch/>
        </p:blipFill>
        <p:spPr>
          <a:xfrm>
            <a:off x="5546558" y="2391337"/>
            <a:ext cx="6645441" cy="4466657"/>
          </a:xfrm>
          <a:prstGeom prst="rect">
            <a:avLst/>
          </a:prstGeom>
        </p:spPr>
      </p:pic>
      <p:sp>
        <p:nvSpPr>
          <p:cNvPr id="117" name="Rectangle 116">
            <a:extLst>
              <a:ext uri="{FF2B5EF4-FFF2-40B4-BE49-F238E27FC236}">
                <a16:creationId xmlns:a16="http://schemas.microsoft.com/office/drawing/2014/main" id="{70A48D59-8581-41F7-B529-F4617FE07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46000">
                <a:schemeClr val="tx1">
                  <a:lumMod val="95000"/>
                  <a:lumOff val="5000"/>
                </a:schemeClr>
              </a:gs>
              <a:gs pos="90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a:extLst>
              <a:ext uri="{FF2B5EF4-FFF2-40B4-BE49-F238E27FC236}">
                <a16:creationId xmlns:a16="http://schemas.microsoft.com/office/drawing/2014/main" id="{B72F80E1-1EDB-94FD-E860-2142B75A4012}"/>
              </a:ext>
            </a:extLst>
          </p:cNvPr>
          <p:cNvSpPr>
            <a:spLocks noGrp="1"/>
          </p:cNvSpPr>
          <p:nvPr>
            <p:ph type="title"/>
          </p:nvPr>
        </p:nvSpPr>
        <p:spPr>
          <a:xfrm>
            <a:off x="1187668" y="1704514"/>
            <a:ext cx="4641631" cy="704455"/>
          </a:xfrm>
        </p:spPr>
        <p:txBody>
          <a:bodyPr vert="horz" lIns="91440" tIns="45720" rIns="91440" bIns="45720" rtlCol="0" anchor="b">
            <a:normAutofit/>
          </a:bodyPr>
          <a:lstStyle/>
          <a:p>
            <a:r>
              <a:rPr lang="en-US" dirty="0">
                <a:solidFill>
                  <a:schemeClr val="bg1"/>
                </a:solidFill>
                <a:cs typeface="Calibri Light"/>
              </a:rPr>
              <a:t>Where is Egypt?</a:t>
            </a:r>
            <a:endParaRPr lang="en-US" sz="4400" kern="1200" dirty="0">
              <a:solidFill>
                <a:schemeClr val="bg1"/>
              </a:solidFill>
              <a:latin typeface="+mj-lt"/>
              <a:ea typeface="+mj-ea"/>
              <a:cs typeface="+mj-cs"/>
            </a:endParaRPr>
          </a:p>
        </p:txBody>
      </p:sp>
      <p:cxnSp>
        <p:nvCxnSpPr>
          <p:cNvPr id="119" name="Straight Connector 118">
            <a:extLst>
              <a:ext uri="{FF2B5EF4-FFF2-40B4-BE49-F238E27FC236}">
                <a16:creationId xmlns:a16="http://schemas.microsoft.com/office/drawing/2014/main" id="{967F2066-0253-4771-A5F6-68111E1FE8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87669" y="2397906"/>
            <a:ext cx="1100433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C7B95DC0-7315-624B-4390-9FEEE3F75375}"/>
              </a:ext>
            </a:extLst>
          </p:cNvPr>
          <p:cNvSpPr txBox="1"/>
          <p:nvPr/>
        </p:nvSpPr>
        <p:spPr>
          <a:xfrm>
            <a:off x="1187668" y="2492080"/>
            <a:ext cx="4641631" cy="3015849"/>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000" dirty="0">
                <a:solidFill>
                  <a:schemeClr val="bg1"/>
                </a:solidFill>
              </a:rPr>
              <a:t>Egypt is a country far from Ireland  it's also an enormous country where people use to preserve human body so that it won't rot. They also took out the origins of their body and put them in special jars called canopic jars the jars have heads of different animals and some of the heads are bigger than others.</a:t>
            </a:r>
          </a:p>
        </p:txBody>
      </p:sp>
      <p:pic>
        <p:nvPicPr>
          <p:cNvPr id="38" name="Picture 37" descr="Pyramids in the desert with a sunset in the background&#10;&#10;Description automatically generated">
            <a:extLst>
              <a:ext uri="{FF2B5EF4-FFF2-40B4-BE49-F238E27FC236}">
                <a16:creationId xmlns:a16="http://schemas.microsoft.com/office/drawing/2014/main" id="{DC30274B-14B0-1DB5-4490-84BC63621B4E}"/>
              </a:ext>
            </a:extLst>
          </p:cNvPr>
          <p:cNvPicPr>
            <a:picLocks noChangeAspect="1"/>
          </p:cNvPicPr>
          <p:nvPr/>
        </p:nvPicPr>
        <p:blipFill rotWithShape="1">
          <a:blip r:embed="rId4"/>
          <a:srcRect l="24365" r="13941" b="1"/>
          <a:stretch/>
        </p:blipFill>
        <p:spPr>
          <a:xfrm>
            <a:off x="1381098" y="8884856"/>
            <a:ext cx="1094368" cy="90096"/>
          </a:xfrm>
          <a:prstGeom prst="rect">
            <a:avLst/>
          </a:prstGeom>
        </p:spPr>
      </p:pic>
      <p:pic>
        <p:nvPicPr>
          <p:cNvPr id="10" name="Picture 9" descr="A group of pyramids in a desert&#10;&#10;Description automatically generated">
            <a:extLst>
              <a:ext uri="{FF2B5EF4-FFF2-40B4-BE49-F238E27FC236}">
                <a16:creationId xmlns:a16="http://schemas.microsoft.com/office/drawing/2014/main" id="{03CC6A6A-2F0D-9793-0050-F1974F4C012C}"/>
              </a:ext>
            </a:extLst>
          </p:cNvPr>
          <p:cNvPicPr>
            <a:picLocks noChangeAspect="1"/>
          </p:cNvPicPr>
          <p:nvPr/>
        </p:nvPicPr>
        <p:blipFill rotWithShape="1">
          <a:blip r:embed="rId5"/>
          <a:srcRect l="7271" r="9303"/>
          <a:stretch/>
        </p:blipFill>
        <p:spPr>
          <a:xfrm flipV="1">
            <a:off x="283444" y="8951270"/>
            <a:ext cx="526202" cy="350408"/>
          </a:xfrm>
          <a:prstGeom prst="rect">
            <a:avLst/>
          </a:prstGeom>
          <a:effectLst/>
        </p:spPr>
      </p:pic>
      <p:graphicFrame>
        <p:nvGraphicFramePr>
          <p:cNvPr id="4" name="Content Placeholder 3">
            <a:extLst>
              <a:ext uri="{FF2B5EF4-FFF2-40B4-BE49-F238E27FC236}">
                <a16:creationId xmlns:a16="http://schemas.microsoft.com/office/drawing/2014/main" id="{49C72652-BDAE-637A-7A85-5F9EBDD66E4C}"/>
              </a:ext>
            </a:extLst>
          </p:cNvPr>
          <p:cNvGraphicFramePr>
            <a:graphicFrameLocks noGrp="1"/>
          </p:cNvGraphicFramePr>
          <p:nvPr>
            <p:ph idx="1"/>
            <p:extLst>
              <p:ext uri="{D42A27DB-BD31-4B8C-83A1-F6EECF244321}">
                <p14:modId xmlns:p14="http://schemas.microsoft.com/office/powerpoint/2010/main" val="24674139"/>
              </p:ext>
            </p:extLst>
          </p:nvPr>
        </p:nvGraphicFramePr>
        <p:xfrm>
          <a:off x="7643756" y="8409305"/>
          <a:ext cx="7568453" cy="437374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40" name="Picture 39" descr="A screenshot of a game&#10;&#10;Description automatically generated">
            <a:extLst>
              <a:ext uri="{FF2B5EF4-FFF2-40B4-BE49-F238E27FC236}">
                <a16:creationId xmlns:a16="http://schemas.microsoft.com/office/drawing/2014/main" id="{9CC85B0E-EB4E-8F14-C74D-8B0A7EB6919F}"/>
              </a:ext>
            </a:extLst>
          </p:cNvPr>
          <p:cNvPicPr>
            <a:picLocks noChangeAspect="1"/>
          </p:cNvPicPr>
          <p:nvPr/>
        </p:nvPicPr>
        <p:blipFill>
          <a:blip r:embed="rId11"/>
          <a:stretch>
            <a:fillRect/>
          </a:stretch>
        </p:blipFill>
        <p:spPr>
          <a:xfrm flipV="1">
            <a:off x="5069305" y="-1999462"/>
            <a:ext cx="1106906" cy="613180"/>
          </a:xfrm>
          <a:prstGeom prst="rect">
            <a:avLst/>
          </a:prstGeom>
        </p:spPr>
      </p:pic>
      <p:pic>
        <p:nvPicPr>
          <p:cNvPr id="41" name="Picture 40" descr="A large stone statue of a sphinx with Great Sphinx of Giza in the background&#10;&#10;Description automatically generated">
            <a:extLst>
              <a:ext uri="{FF2B5EF4-FFF2-40B4-BE49-F238E27FC236}">
                <a16:creationId xmlns:a16="http://schemas.microsoft.com/office/drawing/2014/main" id="{B8A239A5-BD7C-4AC5-888F-2B186D3DF8B3}"/>
              </a:ext>
            </a:extLst>
          </p:cNvPr>
          <p:cNvPicPr>
            <a:picLocks noChangeAspect="1"/>
          </p:cNvPicPr>
          <p:nvPr/>
        </p:nvPicPr>
        <p:blipFill>
          <a:blip r:embed="rId2"/>
          <a:stretch>
            <a:fillRect/>
          </a:stretch>
        </p:blipFill>
        <p:spPr>
          <a:xfrm>
            <a:off x="-186489" y="-2635131"/>
            <a:ext cx="3133725" cy="1457325"/>
          </a:xfrm>
          <a:prstGeom prst="rect">
            <a:avLst/>
          </a:prstGeom>
        </p:spPr>
      </p:pic>
    </p:spTree>
    <p:extLst>
      <p:ext uri="{BB962C8B-B14F-4D97-AF65-F5344CB8AC3E}">
        <p14:creationId xmlns:p14="http://schemas.microsoft.com/office/powerpoint/2010/main" val="3463838509"/>
      </p:ext>
    </p:extLst>
  </p:cSld>
  <p:clrMapOvr>
    <a:masterClrMapping/>
  </p:clrMapOvr>
  <mc:AlternateContent xmlns:mc="http://schemas.openxmlformats.org/markup-compatibility/2006" xmlns:p14="http://schemas.microsoft.com/office/powerpoint/2010/main">
    <mc:Choice Requires="p14">
      <p:transition spd="slow" p14:dur="25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10FEF04-9FA2-4DD8-EC29-60D92C722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71844" y="-4329"/>
            <a:ext cx="7020159" cy="6869586"/>
            <a:chOff x="5171844" y="-11586"/>
            <a:chExt cx="7020159" cy="6869586"/>
          </a:xfrm>
        </p:grpSpPr>
        <p:sp>
          <p:nvSpPr>
            <p:cNvPr id="10" name="Rectangle 9">
              <a:extLst>
                <a:ext uri="{FF2B5EF4-FFF2-40B4-BE49-F238E27FC236}">
                  <a16:creationId xmlns:a16="http://schemas.microsoft.com/office/drawing/2014/main" id="{1B4A5D8B-34EC-D352-BE87-4809E4CE4F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71848" y="-11580"/>
              <a:ext cx="7020152" cy="6869579"/>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411AD96-CCBD-9812-0D19-0E7C7A79E8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351336" y="876304"/>
              <a:ext cx="5840664" cy="5981696"/>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5AF89D92-20DD-C8E9-DF7A-988B09642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71844" y="-11586"/>
              <a:ext cx="5171848" cy="6869586"/>
            </a:xfrm>
            <a:prstGeom prst="rect">
              <a:avLst/>
            </a:prstGeom>
            <a:gradFill flip="none" rotWithShape="1">
              <a:gsLst>
                <a:gs pos="3000">
                  <a:schemeClr val="accent2">
                    <a:alpha val="70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7F78F10-63E0-611E-AC78-66E24EA30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042356" y="708353"/>
              <a:ext cx="6869583" cy="5429710"/>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A4A613A-9D7A-36B6-2CFB-CABCED21E1A5}"/>
              </a:ext>
            </a:extLst>
          </p:cNvPr>
          <p:cNvSpPr>
            <a:spLocks noGrp="1"/>
          </p:cNvSpPr>
          <p:nvPr>
            <p:ph type="title"/>
          </p:nvPr>
        </p:nvSpPr>
        <p:spPr>
          <a:xfrm>
            <a:off x="6099797" y="4158"/>
            <a:ext cx="5076024" cy="635189"/>
          </a:xfrm>
        </p:spPr>
        <p:txBody>
          <a:bodyPr vert="horz" lIns="91440" tIns="45720" rIns="91440" bIns="45720" rtlCol="0" anchor="b">
            <a:normAutofit fontScale="90000"/>
          </a:bodyPr>
          <a:lstStyle/>
          <a:p>
            <a:pPr algn="ctr"/>
            <a:r>
              <a:rPr lang="en-US" sz="4000" dirty="0">
                <a:solidFill>
                  <a:srgbClr val="FFFFFF"/>
                </a:solidFill>
              </a:rPr>
              <a:t>Hieroglyphics </a:t>
            </a:r>
          </a:p>
        </p:txBody>
      </p:sp>
      <p:pic>
        <p:nvPicPr>
          <p:cNvPr id="4" name="Content Placeholder 3" descr="A group of ancient egyptian urns&#10;&#10;Description automatically generated">
            <a:extLst>
              <a:ext uri="{FF2B5EF4-FFF2-40B4-BE49-F238E27FC236}">
                <a16:creationId xmlns:a16="http://schemas.microsoft.com/office/drawing/2014/main" id="{7BF60FF3-F62A-E0B1-A7A4-73C07076CB1F}"/>
              </a:ext>
            </a:extLst>
          </p:cNvPr>
          <p:cNvPicPr>
            <a:picLocks noGrp="1" noChangeAspect="1"/>
          </p:cNvPicPr>
          <p:nvPr>
            <p:ph idx="1"/>
          </p:nvPr>
        </p:nvPicPr>
        <p:blipFill rotWithShape="1">
          <a:blip r:embed="rId2"/>
          <a:srcRect l="2110" r="1" b="1"/>
          <a:stretch/>
        </p:blipFill>
        <p:spPr>
          <a:xfrm>
            <a:off x="20" y="-7622"/>
            <a:ext cx="5171828" cy="6865622"/>
          </a:xfrm>
          <a:prstGeom prst="rect">
            <a:avLst/>
          </a:prstGeom>
        </p:spPr>
      </p:pic>
      <p:sp>
        <p:nvSpPr>
          <p:cNvPr id="5" name="TextBox 4">
            <a:extLst>
              <a:ext uri="{FF2B5EF4-FFF2-40B4-BE49-F238E27FC236}">
                <a16:creationId xmlns:a16="http://schemas.microsoft.com/office/drawing/2014/main" id="{5706906B-7F34-19A3-6C51-087E25F0B4AB}"/>
              </a:ext>
            </a:extLst>
          </p:cNvPr>
          <p:cNvSpPr txBox="1"/>
          <p:nvPr/>
        </p:nvSpPr>
        <p:spPr>
          <a:xfrm>
            <a:off x="5935578" y="1211178"/>
            <a:ext cx="5694947"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 Egyptians were odd people who wrote in different writing than most  people they used hieroglyphics which was a very strange way of writing to us because most of the letters were pictures like L is a lion and U is a baby bird and A is an eagle it's very different to our writing now like very different to us it's very unique and unusual.</a:t>
            </a:r>
          </a:p>
        </p:txBody>
      </p:sp>
      <p:pic>
        <p:nvPicPr>
          <p:cNvPr id="3" name="Picture 2" descr="A mummy in a box&#10;&#10;Description automatically generated">
            <a:extLst>
              <a:ext uri="{FF2B5EF4-FFF2-40B4-BE49-F238E27FC236}">
                <a16:creationId xmlns:a16="http://schemas.microsoft.com/office/drawing/2014/main" id="{72C4DFA1-665F-46FD-A733-F071507845A3}"/>
              </a:ext>
            </a:extLst>
          </p:cNvPr>
          <p:cNvPicPr>
            <a:picLocks noChangeAspect="1"/>
          </p:cNvPicPr>
          <p:nvPr/>
        </p:nvPicPr>
        <p:blipFill>
          <a:blip r:embed="rId3"/>
          <a:stretch>
            <a:fillRect/>
          </a:stretch>
        </p:blipFill>
        <p:spPr>
          <a:xfrm flipV="1">
            <a:off x="8786812" y="7822531"/>
            <a:ext cx="1596690" cy="886326"/>
          </a:xfrm>
          <a:prstGeom prst="rect">
            <a:avLst/>
          </a:prstGeom>
        </p:spPr>
      </p:pic>
      <p:pic>
        <p:nvPicPr>
          <p:cNvPr id="6" name="Picture 5" descr="A stone wall with hieroglyphics&#10;&#10;Description automatically generated">
            <a:extLst>
              <a:ext uri="{FF2B5EF4-FFF2-40B4-BE49-F238E27FC236}">
                <a16:creationId xmlns:a16="http://schemas.microsoft.com/office/drawing/2014/main" id="{578A2411-1E78-AC34-2AEB-CD308CE3D06C}"/>
              </a:ext>
            </a:extLst>
          </p:cNvPr>
          <p:cNvPicPr>
            <a:picLocks noChangeAspect="1"/>
          </p:cNvPicPr>
          <p:nvPr/>
        </p:nvPicPr>
        <p:blipFill>
          <a:blip r:embed="rId4"/>
          <a:stretch>
            <a:fillRect/>
          </a:stretch>
        </p:blipFill>
        <p:spPr>
          <a:xfrm>
            <a:off x="5821278" y="3133223"/>
            <a:ext cx="5634790" cy="3615489"/>
          </a:xfrm>
          <a:prstGeom prst="rect">
            <a:avLst/>
          </a:prstGeom>
        </p:spPr>
      </p:pic>
    </p:spTree>
    <p:extLst>
      <p:ext uri="{BB962C8B-B14F-4D97-AF65-F5344CB8AC3E}">
        <p14:creationId xmlns:p14="http://schemas.microsoft.com/office/powerpoint/2010/main" val="1930266463"/>
      </p:ext>
    </p:extLst>
  </p:cSld>
  <p:clrMapOvr>
    <a:masterClrMapping/>
  </p:clrMapOvr>
  <mc:AlternateContent xmlns:mc="http://schemas.openxmlformats.org/markup-compatibility/2006" xmlns:p14="http://schemas.microsoft.com/office/powerpoint/2010/main">
    <mc:Choice Requires="p14">
      <p:transition spd="slow" p14:dur="25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9A1A4-1E14-1F61-140C-F76E66ED8C79}"/>
              </a:ext>
            </a:extLst>
          </p:cNvPr>
          <p:cNvSpPr>
            <a:spLocks noGrp="1"/>
          </p:cNvSpPr>
          <p:nvPr>
            <p:ph type="title"/>
          </p:nvPr>
        </p:nvSpPr>
        <p:spPr>
          <a:xfrm>
            <a:off x="8519882" y="1270781"/>
            <a:ext cx="1937186" cy="1086813"/>
          </a:xfrm>
        </p:spPr>
        <p:txBody>
          <a:bodyPr anchor="b">
            <a:normAutofit fontScale="90000"/>
          </a:bodyPr>
          <a:lstStyle/>
          <a:p>
            <a:r>
              <a:rPr lang="en-GB" sz="3200">
                <a:cs typeface="Calibri Light"/>
              </a:rPr>
              <a:t>Gods and goddesses </a:t>
            </a:r>
            <a:endParaRPr lang="en-GB" sz="3200"/>
          </a:p>
        </p:txBody>
      </p:sp>
      <p:pic>
        <p:nvPicPr>
          <p:cNvPr id="4" name="Picture 3" descr="A group of people wearing egyptian clothing&#10;&#10;Description automatically generated">
            <a:extLst>
              <a:ext uri="{FF2B5EF4-FFF2-40B4-BE49-F238E27FC236}">
                <a16:creationId xmlns:a16="http://schemas.microsoft.com/office/drawing/2014/main" id="{6A0069A1-037D-ED73-2C9C-425D88EEDFB9}"/>
              </a:ext>
            </a:extLst>
          </p:cNvPr>
          <p:cNvPicPr>
            <a:picLocks noChangeAspect="1"/>
          </p:cNvPicPr>
          <p:nvPr/>
        </p:nvPicPr>
        <p:blipFill rotWithShape="1">
          <a:blip r:embed="rId2"/>
          <a:srcRect l="9402" r="11419"/>
          <a:stretch/>
        </p:blipFill>
        <p:spPr>
          <a:xfrm>
            <a:off x="884698" y="877413"/>
            <a:ext cx="6406903" cy="5043096"/>
          </a:xfrm>
          <a:prstGeom prst="rect">
            <a:avLst/>
          </a:prstGeom>
        </p:spPr>
      </p:pic>
      <p:grpSp>
        <p:nvGrpSpPr>
          <p:cNvPr id="41" name="Group 40">
            <a:extLst>
              <a:ext uri="{FF2B5EF4-FFF2-40B4-BE49-F238E27FC236}">
                <a16:creationId xmlns:a16="http://schemas.microsoft.com/office/drawing/2014/main" id="{BE589684-54CA-64D8-C963-5F19FF75BF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4697" y="5858828"/>
            <a:ext cx="6406903" cy="123363"/>
            <a:chOff x="7015162" y="5858828"/>
            <a:chExt cx="4300544" cy="123363"/>
          </a:xfrm>
        </p:grpSpPr>
        <p:sp>
          <p:nvSpPr>
            <p:cNvPr id="25" name="Rectangle 24">
              <a:extLst>
                <a:ext uri="{FF2B5EF4-FFF2-40B4-BE49-F238E27FC236}">
                  <a16:creationId xmlns:a16="http://schemas.microsoft.com/office/drawing/2014/main" id="{9B56B8E8-B789-DA4D-E4BE-03FA3165B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03753" y="3770237"/>
              <a:ext cx="123362" cy="4300544"/>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2255D907-377D-0DF9-B4A4-4B44C46FB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09789" y="4876274"/>
              <a:ext cx="123362" cy="2088471"/>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5C45E7E8-9A5E-B4B3-70FC-B8313F6E25E3}"/>
              </a:ext>
            </a:extLst>
          </p:cNvPr>
          <p:cNvSpPr>
            <a:spLocks noGrp="1"/>
          </p:cNvSpPr>
          <p:nvPr>
            <p:ph idx="1"/>
          </p:nvPr>
        </p:nvSpPr>
        <p:spPr>
          <a:xfrm>
            <a:off x="7910284" y="2533476"/>
            <a:ext cx="3397394" cy="3126990"/>
          </a:xfrm>
        </p:spPr>
        <p:txBody>
          <a:bodyPr vert="horz" lIns="91440" tIns="45720" rIns="91440" bIns="45720" rtlCol="0" anchor="t">
            <a:normAutofit/>
          </a:bodyPr>
          <a:lstStyle/>
          <a:p>
            <a:r>
              <a:rPr lang="en-GB" sz="1700" dirty="0">
                <a:cs typeface="Calibri"/>
              </a:rPr>
              <a:t>Gods and goddesses are Egyptian gods probably the most famous one is Ra he was the god of the sun for the Egyptians the believe that he was a little egg in the ocean and when hatched he got bored and flew up into the sky with his wings and he became the sun. The earth god was a goddess her name was nut she could control the earth with her hands and she was probably very strong.</a:t>
            </a:r>
          </a:p>
        </p:txBody>
      </p:sp>
    </p:spTree>
    <p:extLst>
      <p:ext uri="{BB962C8B-B14F-4D97-AF65-F5344CB8AC3E}">
        <p14:creationId xmlns:p14="http://schemas.microsoft.com/office/powerpoint/2010/main" val="950514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A91E0-4972-8AC4-E939-92CD79664628}"/>
              </a:ext>
            </a:extLst>
          </p:cNvPr>
          <p:cNvSpPr>
            <a:spLocks noGrp="1"/>
          </p:cNvSpPr>
          <p:nvPr>
            <p:ph type="title"/>
          </p:nvPr>
        </p:nvSpPr>
        <p:spPr>
          <a:xfrm>
            <a:off x="876694" y="741391"/>
            <a:ext cx="4234393" cy="1616203"/>
          </a:xfrm>
        </p:spPr>
        <p:txBody>
          <a:bodyPr anchor="b">
            <a:normAutofit/>
          </a:bodyPr>
          <a:lstStyle/>
          <a:p>
            <a:r>
              <a:rPr lang="en-GB" sz="3200">
                <a:cs typeface="Calibri Light"/>
              </a:rPr>
              <a:t>Pyramids</a:t>
            </a:r>
            <a:endParaRPr lang="en-GB" sz="3200"/>
          </a:p>
        </p:txBody>
      </p:sp>
      <p:sp>
        <p:nvSpPr>
          <p:cNvPr id="3" name="Content Placeholder 2">
            <a:extLst>
              <a:ext uri="{FF2B5EF4-FFF2-40B4-BE49-F238E27FC236}">
                <a16:creationId xmlns:a16="http://schemas.microsoft.com/office/drawing/2014/main" id="{F1F165F6-D838-B964-1900-1760089A8DD5}"/>
              </a:ext>
            </a:extLst>
          </p:cNvPr>
          <p:cNvSpPr>
            <a:spLocks noGrp="1"/>
          </p:cNvSpPr>
          <p:nvPr>
            <p:ph idx="1"/>
          </p:nvPr>
        </p:nvSpPr>
        <p:spPr>
          <a:xfrm>
            <a:off x="812525" y="2445244"/>
            <a:ext cx="3688963" cy="3423769"/>
          </a:xfrm>
        </p:spPr>
        <p:txBody>
          <a:bodyPr vert="horz" lIns="91440" tIns="45720" rIns="91440" bIns="45720" rtlCol="0" anchor="t">
            <a:normAutofit/>
          </a:bodyPr>
          <a:lstStyle/>
          <a:p>
            <a:r>
              <a:rPr lang="en-GB" sz="2000" dirty="0">
                <a:cs typeface="Calibri"/>
              </a:rPr>
              <a:t>The pyramids were massive limestone building that had around 5.5 million tonnes of limestone at that time it took probably about 200 years to build because at that time there was no cranes or stuff like it they had to use their bare hand and nobody knows how they got it to be so tall so it's a mystery.</a:t>
            </a:r>
          </a:p>
        </p:txBody>
      </p:sp>
      <p:pic>
        <p:nvPicPr>
          <p:cNvPr id="4" name="Picture 3" descr="Pyramids in the desert with a sunset in the background&#10;&#10;Description automatically generated">
            <a:extLst>
              <a:ext uri="{FF2B5EF4-FFF2-40B4-BE49-F238E27FC236}">
                <a16:creationId xmlns:a16="http://schemas.microsoft.com/office/drawing/2014/main" id="{BD801747-AD19-B01D-B960-BCC6466D34DF}"/>
              </a:ext>
            </a:extLst>
          </p:cNvPr>
          <p:cNvPicPr>
            <a:picLocks noChangeAspect="1"/>
          </p:cNvPicPr>
          <p:nvPr/>
        </p:nvPicPr>
        <p:blipFill rotWithShape="1">
          <a:blip r:embed="rId2"/>
          <a:srcRect l="28013" r="17284" b="-1"/>
          <a:stretch/>
        </p:blipFill>
        <p:spPr>
          <a:xfrm>
            <a:off x="5854890" y="877414"/>
            <a:ext cx="5453545" cy="4984683"/>
          </a:xfrm>
          <a:prstGeom prst="rect">
            <a:avLst/>
          </a:prstGeom>
        </p:spPr>
      </p:pic>
      <p:grpSp>
        <p:nvGrpSpPr>
          <p:cNvPr id="9" name="Group 8">
            <a:extLst>
              <a:ext uri="{FF2B5EF4-FFF2-40B4-BE49-F238E27FC236}">
                <a16:creationId xmlns:a16="http://schemas.microsoft.com/office/drawing/2014/main" id="{434FA563-76F6-CDCF-AEA0-A7B78E4464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10" name="Rectangle 9">
              <a:extLst>
                <a:ext uri="{FF2B5EF4-FFF2-40B4-BE49-F238E27FC236}">
                  <a16:creationId xmlns:a16="http://schemas.microsoft.com/office/drawing/2014/main" id="{1D2E3CAA-F1BA-6695-301D-22564C382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3F0F2C-04A5-144D-BDCF-C38707289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87597253"/>
      </p:ext>
    </p:extLst>
  </p:cSld>
  <p:clrMapOvr>
    <a:masterClrMapping/>
  </p:clrMapOvr>
  <mc:AlternateContent xmlns:mc="http://schemas.openxmlformats.org/markup-compatibility/2006" xmlns:p14="http://schemas.microsoft.com/office/powerpoint/2010/main">
    <mc:Choice Requires="p14">
      <p:transition spd="slow" p14:dur="3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0CC32-052B-C9EC-AF5E-4999C53B2069}"/>
              </a:ext>
            </a:extLst>
          </p:cNvPr>
          <p:cNvSpPr>
            <a:spLocks noGrp="1"/>
          </p:cNvSpPr>
          <p:nvPr>
            <p:ph type="title"/>
          </p:nvPr>
        </p:nvSpPr>
        <p:spPr>
          <a:xfrm>
            <a:off x="6823878" y="741391"/>
            <a:ext cx="4491821" cy="1616203"/>
          </a:xfrm>
        </p:spPr>
        <p:txBody>
          <a:bodyPr anchor="b">
            <a:normAutofit/>
          </a:bodyPr>
          <a:lstStyle/>
          <a:p>
            <a:r>
              <a:rPr lang="en-GB" sz="3200">
                <a:cs typeface="Calibri Light"/>
              </a:rPr>
              <a:t>Pharaohs </a:t>
            </a:r>
            <a:endParaRPr lang="en-GB" sz="3200"/>
          </a:p>
        </p:txBody>
      </p:sp>
      <p:pic>
        <p:nvPicPr>
          <p:cNvPr id="4" name="Picture 3" descr="A gold statue of a pharaoh&#10;&#10;Description automatically generated">
            <a:extLst>
              <a:ext uri="{FF2B5EF4-FFF2-40B4-BE49-F238E27FC236}">
                <a16:creationId xmlns:a16="http://schemas.microsoft.com/office/drawing/2014/main" id="{DCFB68C3-39B2-22E7-EED0-9E5D87D3B897}"/>
              </a:ext>
            </a:extLst>
          </p:cNvPr>
          <p:cNvPicPr>
            <a:picLocks noChangeAspect="1"/>
          </p:cNvPicPr>
          <p:nvPr/>
        </p:nvPicPr>
        <p:blipFill rotWithShape="1">
          <a:blip r:embed="rId2"/>
          <a:srcRect t="8370" r="-1" b="1539"/>
          <a:stretch/>
        </p:blipFill>
        <p:spPr>
          <a:xfrm>
            <a:off x="20" y="10"/>
            <a:ext cx="6095980" cy="6857990"/>
          </a:xfrm>
          <a:prstGeom prst="rect">
            <a:avLst/>
          </a:prstGeom>
        </p:spPr>
      </p:pic>
      <p:grpSp>
        <p:nvGrpSpPr>
          <p:cNvPr id="9" name="Group 8">
            <a:extLst>
              <a:ext uri="{FF2B5EF4-FFF2-40B4-BE49-F238E27FC236}">
                <a16:creationId xmlns:a16="http://schemas.microsoft.com/office/drawing/2014/main" id="{5EFBDE31-BB3E-6CFC-23CD-B5976DA384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10" name="Rectangle 9">
              <a:extLst>
                <a:ext uri="{FF2B5EF4-FFF2-40B4-BE49-F238E27FC236}">
                  <a16:creationId xmlns:a16="http://schemas.microsoft.com/office/drawing/2014/main" id="{180A60EC-72BB-121F-556A-E2837FD99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91A2FAE-D41C-FF5D-B0A0-7808248ED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4139706"/>
              <a:ext cx="123362" cy="2718294"/>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FAFCC95A-B12C-542B-513D-B0D698741959}"/>
              </a:ext>
            </a:extLst>
          </p:cNvPr>
          <p:cNvSpPr>
            <a:spLocks noGrp="1"/>
          </p:cNvSpPr>
          <p:nvPr>
            <p:ph idx="1"/>
          </p:nvPr>
        </p:nvSpPr>
        <p:spPr>
          <a:xfrm>
            <a:off x="6823878" y="2533476"/>
            <a:ext cx="4491820" cy="2790108"/>
          </a:xfrm>
        </p:spPr>
        <p:txBody>
          <a:bodyPr vert="horz" lIns="91440" tIns="45720" rIns="91440" bIns="45720" rtlCol="0" anchor="t">
            <a:normAutofit lnSpcReduction="10000"/>
          </a:bodyPr>
          <a:lstStyle/>
          <a:p>
            <a:r>
              <a:rPr lang="en-GB" sz="2000" dirty="0">
                <a:cs typeface="Calibri"/>
              </a:rPr>
              <a:t>Pharaohs are one of  most common that comes to your mind when you think about Egypt and there is a very famous pharaoh called Tutankhamun his tomb was found in 1922 by an  explorer team and there is way more pharaohs but that is the most famous one in my opinion maybe you know an even more famous one so tell me.</a:t>
            </a:r>
          </a:p>
        </p:txBody>
      </p:sp>
    </p:spTree>
    <p:extLst>
      <p:ext uri="{BB962C8B-B14F-4D97-AF65-F5344CB8AC3E}">
        <p14:creationId xmlns:p14="http://schemas.microsoft.com/office/powerpoint/2010/main" val="1443687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364</Words>
  <Application>Microsoft Office PowerPoint</Application>
  <PresentationFormat>Widescreen</PresentationFormat>
  <Paragraphs>18</Paragraphs>
  <Slides>7</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Ancient Egyptians</vt:lpstr>
      <vt:lpstr>Contents page</vt:lpstr>
      <vt:lpstr>Where is Egypt?</vt:lpstr>
      <vt:lpstr>Hieroglyphics </vt:lpstr>
      <vt:lpstr>Gods and goddesses </vt:lpstr>
      <vt:lpstr>Pyramids</vt:lpstr>
      <vt:lpstr>Pharaohs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 Cunningham</dc:creator>
  <cp:lastModifiedBy>V Cunningham</cp:lastModifiedBy>
  <cp:revision>342</cp:revision>
  <cp:lastPrinted>2024-03-28T10:23:51Z</cp:lastPrinted>
  <dcterms:created xsi:type="dcterms:W3CDTF">2024-03-19T14:24:05Z</dcterms:created>
  <dcterms:modified xsi:type="dcterms:W3CDTF">2024-03-28T10:24:36Z</dcterms:modified>
</cp:coreProperties>
</file>